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8" r:id="rId3"/>
    <p:sldId id="260" r:id="rId4"/>
    <p:sldId id="261" r:id="rId5"/>
    <p:sldId id="262" r:id="rId6"/>
    <p:sldId id="278" r:id="rId7"/>
    <p:sldId id="281" r:id="rId8"/>
    <p:sldId id="274" r:id="rId9"/>
    <p:sldId id="275" r:id="rId10"/>
    <p:sldId id="279" r:id="rId11"/>
    <p:sldId id="267" r:id="rId12"/>
    <p:sldId id="266" r:id="rId13"/>
    <p:sldId id="270" r:id="rId14"/>
    <p:sldId id="263" r:id="rId15"/>
    <p:sldId id="277" r:id="rId16"/>
    <p:sldId id="269" r:id="rId17"/>
    <p:sldId id="273" r:id="rId18"/>
    <p:sldId id="272" r:id="rId19"/>
    <p:sldId id="265" r:id="rId20"/>
    <p:sldId id="268" r:id="rId21"/>
    <p:sldId id="271" r:id="rId22"/>
    <p:sldId id="276" r:id="rId23"/>
    <p:sldId id="28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7B87"/>
    <a:srgbClr val="4649A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9" autoAdjust="0"/>
    <p:restoredTop sz="59814" autoAdjust="0"/>
  </p:normalViewPr>
  <p:slideViewPr>
    <p:cSldViewPr snapToGrid="0">
      <p:cViewPr varScale="1">
        <p:scale>
          <a:sx n="66" d="100"/>
          <a:sy n="66" d="100"/>
        </p:scale>
        <p:origin x="19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48B8CC-2426-4920-AC4C-31E9BE2D62A8}" type="datetimeFigureOut">
              <a:rPr lang="en-AU" smtClean="0"/>
              <a:t>4/11/2025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DF1EE-4287-4B4A-B274-F14CCDFF374D}" type="slidenum">
              <a:rPr lang="en-AU" smtClean="0"/>
              <a:t>‹#›</a:t>
            </a:fld>
            <a:endParaRPr lang="en-AU"/>
          </a:p>
        </p:txBody>
      </p:sp>
    </p:spTree>
    <p:extLst>
      <p:ext uri="{BB962C8B-B14F-4D97-AF65-F5344CB8AC3E}">
        <p14:creationId xmlns:p14="http://schemas.microsoft.com/office/powerpoint/2010/main" val="3194020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Hi my name is Ty and I am part of the AT Chat Team.</a:t>
            </a:r>
            <a:br>
              <a:rPr lang="en-AU" dirty="0"/>
            </a:br>
            <a:r>
              <a:rPr lang="en-AU" dirty="0"/>
              <a:t>In my free time I am also a lighting and visuals designer.</a:t>
            </a:r>
          </a:p>
          <a:p>
            <a:r>
              <a:rPr lang="en-AU" dirty="0"/>
              <a:t>This is a very special interest of mine but it was something that took a bit of time and figuring out.</a:t>
            </a:r>
          </a:p>
          <a:p>
            <a:endParaRPr lang="en-AU" dirty="0"/>
          </a:p>
        </p:txBody>
      </p:sp>
      <p:sp>
        <p:nvSpPr>
          <p:cNvPr id="4" name="Slide Number Placeholder 3"/>
          <p:cNvSpPr>
            <a:spLocks noGrp="1"/>
          </p:cNvSpPr>
          <p:nvPr>
            <p:ph type="sldNum" sz="quarter" idx="5"/>
          </p:nvPr>
        </p:nvSpPr>
        <p:spPr/>
        <p:txBody>
          <a:bodyPr/>
          <a:lstStyle/>
          <a:p>
            <a:fld id="{5C7DF1EE-4287-4B4A-B274-F14CCDFF374D}" type="slidenum">
              <a:rPr lang="en-AU" smtClean="0"/>
              <a:t>1</a:t>
            </a:fld>
            <a:endParaRPr lang="en-AU"/>
          </a:p>
        </p:txBody>
      </p:sp>
    </p:spTree>
    <p:extLst>
      <p:ext uri="{BB962C8B-B14F-4D97-AF65-F5344CB8AC3E}">
        <p14:creationId xmlns:p14="http://schemas.microsoft.com/office/powerpoint/2010/main" val="1090300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 quick throw back to my youngest memories as a child. </a:t>
            </a:r>
          </a:p>
          <a:p>
            <a:r>
              <a:rPr lang="en-AU" dirty="0"/>
              <a:t>I always had mixed feelings about fireworks. </a:t>
            </a:r>
          </a:p>
          <a:p>
            <a:r>
              <a:rPr lang="en-AU" dirty="0"/>
              <a:t>I was captivated by how it looked but the ‘BANG’ would make my heart pound, and my ears would hurt.</a:t>
            </a:r>
          </a:p>
          <a:p>
            <a:r>
              <a:rPr lang="en-AU" dirty="0"/>
              <a:t>I now realise I was in ‘fight or flight’ and if you asked me if I liked fireworks then I don’t think I would have said yes.</a:t>
            </a:r>
          </a:p>
        </p:txBody>
      </p:sp>
      <p:sp>
        <p:nvSpPr>
          <p:cNvPr id="4" name="Slide Number Placeholder 3"/>
          <p:cNvSpPr>
            <a:spLocks noGrp="1"/>
          </p:cNvSpPr>
          <p:nvPr>
            <p:ph type="sldNum" sz="quarter" idx="5"/>
          </p:nvPr>
        </p:nvSpPr>
        <p:spPr/>
        <p:txBody>
          <a:bodyPr/>
          <a:lstStyle/>
          <a:p>
            <a:fld id="{5C7DF1EE-4287-4B4A-B274-F14CCDFF374D}" type="slidenum">
              <a:rPr lang="en-AU" smtClean="0"/>
              <a:t>2</a:t>
            </a:fld>
            <a:endParaRPr lang="en-AU"/>
          </a:p>
        </p:txBody>
      </p:sp>
    </p:spTree>
    <p:extLst>
      <p:ext uri="{BB962C8B-B14F-4D97-AF65-F5344CB8AC3E}">
        <p14:creationId xmlns:p14="http://schemas.microsoft.com/office/powerpoint/2010/main" val="1349223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Zipping forward music was always a big part of me.</a:t>
            </a:r>
          </a:p>
          <a:p>
            <a:r>
              <a:rPr lang="en-AU" dirty="0"/>
              <a:t>I would play guitar with my dad and always had music playing with my older siblings.</a:t>
            </a:r>
          </a:p>
          <a:p>
            <a:r>
              <a:rPr lang="en-AU" dirty="0"/>
              <a:t>Along came the last ‘Big Day Out’ in my last year of high school, which gave me the same mixed feelings about fireworks.</a:t>
            </a:r>
          </a:p>
          <a:p>
            <a:r>
              <a:rPr lang="en-AU" dirty="0"/>
              <a:t>I was already unsure about how I would feel there but knew I couldn’t miss the opportunity to see so many loved artists for my first festival. </a:t>
            </a:r>
          </a:p>
        </p:txBody>
      </p:sp>
      <p:sp>
        <p:nvSpPr>
          <p:cNvPr id="4" name="Slide Number Placeholder 3"/>
          <p:cNvSpPr>
            <a:spLocks noGrp="1"/>
          </p:cNvSpPr>
          <p:nvPr>
            <p:ph type="sldNum" sz="quarter" idx="5"/>
          </p:nvPr>
        </p:nvSpPr>
        <p:spPr/>
        <p:txBody>
          <a:bodyPr/>
          <a:lstStyle/>
          <a:p>
            <a:fld id="{5C7DF1EE-4287-4B4A-B274-F14CCDFF374D}" type="slidenum">
              <a:rPr lang="en-AU" smtClean="0"/>
              <a:t>3</a:t>
            </a:fld>
            <a:endParaRPr lang="en-AU"/>
          </a:p>
        </p:txBody>
      </p:sp>
    </p:spTree>
    <p:extLst>
      <p:ext uri="{BB962C8B-B14F-4D97-AF65-F5344CB8AC3E}">
        <p14:creationId xmlns:p14="http://schemas.microsoft.com/office/powerpoint/2010/main" val="179024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 had the same feeling about crowds and stadium level noise as fireworks.</a:t>
            </a:r>
          </a:p>
          <a:p>
            <a:r>
              <a:rPr lang="en-AU" dirty="0"/>
              <a:t>That held true while I was there leaving mixed feelings, but I held on to the experience of seeing these artists perform which started to override my aversion to being crammed like a sardine.</a:t>
            </a:r>
          </a:p>
        </p:txBody>
      </p:sp>
      <p:sp>
        <p:nvSpPr>
          <p:cNvPr id="4" name="Slide Number Placeholder 3"/>
          <p:cNvSpPr>
            <a:spLocks noGrp="1"/>
          </p:cNvSpPr>
          <p:nvPr>
            <p:ph type="sldNum" sz="quarter" idx="5"/>
          </p:nvPr>
        </p:nvSpPr>
        <p:spPr/>
        <p:txBody>
          <a:bodyPr/>
          <a:lstStyle/>
          <a:p>
            <a:fld id="{5C7DF1EE-4287-4B4A-B274-F14CCDFF374D}" type="slidenum">
              <a:rPr lang="en-AU" smtClean="0"/>
              <a:t>4</a:t>
            </a:fld>
            <a:endParaRPr lang="en-AU"/>
          </a:p>
        </p:txBody>
      </p:sp>
    </p:spTree>
    <p:extLst>
      <p:ext uri="{BB962C8B-B14F-4D97-AF65-F5344CB8AC3E}">
        <p14:creationId xmlns:p14="http://schemas.microsoft.com/office/powerpoint/2010/main" val="31942632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Come a life changing piece of AT for me.</a:t>
            </a:r>
          </a:p>
          <a:p>
            <a:r>
              <a:rPr lang="en-AU" dirty="0"/>
              <a:t>Once I found that the magic of ear plugs I was suddenly sheltered for the anxiety inducing clipping in my ears, I could finally immerse myself fully in live music.</a:t>
            </a:r>
          </a:p>
          <a:p>
            <a:r>
              <a:rPr lang="en-AU" dirty="0"/>
              <a:t>Having tested a fair few, these are my favourite. There is only one long and flexible bit of plastic which provides a secure fit and also puts less pressure on the ear canal (compared to others which were painful over time).</a:t>
            </a:r>
          </a:p>
          <a:p>
            <a:r>
              <a:rPr lang="en-AU" dirty="0"/>
              <a:t>These are also balanced to take out the high and low frequencies, which gives you really good clarity of the music (which others also weren’t great for). </a:t>
            </a:r>
          </a:p>
        </p:txBody>
      </p:sp>
      <p:sp>
        <p:nvSpPr>
          <p:cNvPr id="4" name="Slide Number Placeholder 3"/>
          <p:cNvSpPr>
            <a:spLocks noGrp="1"/>
          </p:cNvSpPr>
          <p:nvPr>
            <p:ph type="sldNum" sz="quarter" idx="5"/>
          </p:nvPr>
        </p:nvSpPr>
        <p:spPr/>
        <p:txBody>
          <a:bodyPr/>
          <a:lstStyle/>
          <a:p>
            <a:fld id="{5C7DF1EE-4287-4B4A-B274-F14CCDFF374D}" type="slidenum">
              <a:rPr lang="en-AU" smtClean="0"/>
              <a:t>5</a:t>
            </a:fld>
            <a:endParaRPr lang="en-AU"/>
          </a:p>
        </p:txBody>
      </p:sp>
    </p:spTree>
    <p:extLst>
      <p:ext uri="{BB962C8B-B14F-4D97-AF65-F5344CB8AC3E}">
        <p14:creationId xmlns:p14="http://schemas.microsoft.com/office/powerpoint/2010/main" val="2457463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Loving music and stage performance I found myself then captivated by the world of lighting and how that emphasised my experience.</a:t>
            </a:r>
          </a:p>
          <a:p>
            <a:r>
              <a:rPr lang="en-AU" dirty="0"/>
              <a:t>Discovering the early world of projection mapping on YouTube I knew I wanted to see this occur in more performances around Perth. </a:t>
            </a:r>
          </a:p>
          <a:p>
            <a:endParaRPr lang="en-AU" dirty="0"/>
          </a:p>
        </p:txBody>
      </p:sp>
      <p:sp>
        <p:nvSpPr>
          <p:cNvPr id="4" name="Slide Number Placeholder 3"/>
          <p:cNvSpPr>
            <a:spLocks noGrp="1"/>
          </p:cNvSpPr>
          <p:nvPr>
            <p:ph type="sldNum" sz="quarter" idx="5"/>
          </p:nvPr>
        </p:nvSpPr>
        <p:spPr/>
        <p:txBody>
          <a:bodyPr/>
          <a:lstStyle/>
          <a:p>
            <a:fld id="{5C7DF1EE-4287-4B4A-B274-F14CCDFF374D}" type="slidenum">
              <a:rPr lang="en-AU" smtClean="0"/>
              <a:t>6</a:t>
            </a:fld>
            <a:endParaRPr lang="en-AU"/>
          </a:p>
        </p:txBody>
      </p:sp>
    </p:spTree>
    <p:extLst>
      <p:ext uri="{BB962C8B-B14F-4D97-AF65-F5344CB8AC3E}">
        <p14:creationId xmlns:p14="http://schemas.microsoft.com/office/powerpoint/2010/main" val="3881835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Enter my first projector.</a:t>
            </a:r>
          </a:p>
          <a:p>
            <a:r>
              <a:rPr lang="en-AU" dirty="0"/>
              <a:t>After extensive hours of research I found that to really give a wow factor, projectors need not only be bright but also have really good contrast and colour.</a:t>
            </a:r>
          </a:p>
          <a:p>
            <a:r>
              <a:rPr lang="en-AU" dirty="0"/>
              <a:t>Laser projectors are fairly new technology and this one cost me every penny I had saved over 3 years. I had made the decision then to pursue a creative passion at the highest potential I could </a:t>
            </a:r>
            <a:r>
              <a:rPr lang="en-AU" dirty="0" err="1"/>
              <a:t>orrrr</a:t>
            </a:r>
            <a:r>
              <a:rPr lang="en-AU" dirty="0"/>
              <a:t> save that money for an eventual house deposit.</a:t>
            </a:r>
          </a:p>
          <a:p>
            <a:r>
              <a:rPr lang="en-AU" dirty="0"/>
              <a:t>I often go back to this moment when things get tough.</a:t>
            </a:r>
          </a:p>
          <a:p>
            <a:endParaRPr lang="en-AU" dirty="0"/>
          </a:p>
        </p:txBody>
      </p:sp>
      <p:sp>
        <p:nvSpPr>
          <p:cNvPr id="4" name="Slide Number Placeholder 3"/>
          <p:cNvSpPr>
            <a:spLocks noGrp="1"/>
          </p:cNvSpPr>
          <p:nvPr>
            <p:ph type="sldNum" sz="quarter" idx="5"/>
          </p:nvPr>
        </p:nvSpPr>
        <p:spPr/>
        <p:txBody>
          <a:bodyPr/>
          <a:lstStyle/>
          <a:p>
            <a:fld id="{5C7DF1EE-4287-4B4A-B274-F14CCDFF374D}" type="slidenum">
              <a:rPr lang="en-AU" smtClean="0"/>
              <a:t>7</a:t>
            </a:fld>
            <a:endParaRPr lang="en-AU"/>
          </a:p>
        </p:txBody>
      </p:sp>
    </p:spTree>
    <p:extLst>
      <p:ext uri="{BB962C8B-B14F-4D97-AF65-F5344CB8AC3E}">
        <p14:creationId xmlns:p14="http://schemas.microsoft.com/office/powerpoint/2010/main" val="2715569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err="1"/>
              <a:t>Butttt</a:t>
            </a:r>
            <a:r>
              <a:rPr lang="en-AU" dirty="0"/>
              <a:t> then I remember all the incredible experiences that followed and hopefully will continue.</a:t>
            </a:r>
          </a:p>
          <a:p>
            <a:r>
              <a:rPr lang="en-AU" dirty="0"/>
              <a:t>Having made that investment in quality lead me to my first festival within a year and half.</a:t>
            </a:r>
          </a:p>
        </p:txBody>
      </p:sp>
      <p:sp>
        <p:nvSpPr>
          <p:cNvPr id="4" name="Slide Number Placeholder 3"/>
          <p:cNvSpPr>
            <a:spLocks noGrp="1"/>
          </p:cNvSpPr>
          <p:nvPr>
            <p:ph type="sldNum" sz="quarter" idx="5"/>
          </p:nvPr>
        </p:nvSpPr>
        <p:spPr/>
        <p:txBody>
          <a:bodyPr/>
          <a:lstStyle/>
          <a:p>
            <a:fld id="{5C7DF1EE-4287-4B4A-B274-F14CCDFF374D}" type="slidenum">
              <a:rPr lang="en-AU" smtClean="0"/>
              <a:t>8</a:t>
            </a:fld>
            <a:endParaRPr lang="en-AU"/>
          </a:p>
        </p:txBody>
      </p:sp>
    </p:spTree>
    <p:extLst>
      <p:ext uri="{BB962C8B-B14F-4D97-AF65-F5344CB8AC3E}">
        <p14:creationId xmlns:p14="http://schemas.microsoft.com/office/powerpoint/2010/main" val="37352651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I had projection mapped a tree line which really highlights the beautiful textures we get in nature and the detail possible through the mapping system I had taught and tweaked myself. </a:t>
            </a:r>
          </a:p>
          <a:p>
            <a:endParaRPr lang="en-AU" dirty="0"/>
          </a:p>
        </p:txBody>
      </p:sp>
      <p:sp>
        <p:nvSpPr>
          <p:cNvPr id="4" name="Slide Number Placeholder 3"/>
          <p:cNvSpPr>
            <a:spLocks noGrp="1"/>
          </p:cNvSpPr>
          <p:nvPr>
            <p:ph type="sldNum" sz="quarter" idx="5"/>
          </p:nvPr>
        </p:nvSpPr>
        <p:spPr/>
        <p:txBody>
          <a:bodyPr/>
          <a:lstStyle/>
          <a:p>
            <a:fld id="{5C7DF1EE-4287-4B4A-B274-F14CCDFF374D}" type="slidenum">
              <a:rPr lang="en-AU" smtClean="0"/>
              <a:t>9</a:t>
            </a:fld>
            <a:endParaRPr lang="en-AU"/>
          </a:p>
        </p:txBody>
      </p:sp>
    </p:spTree>
    <p:extLst>
      <p:ext uri="{BB962C8B-B14F-4D97-AF65-F5344CB8AC3E}">
        <p14:creationId xmlns:p14="http://schemas.microsoft.com/office/powerpoint/2010/main" val="1615579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funny thing is from my own personal work to high scale production I grew to appreciate everything that happens behind the scenes.</a:t>
            </a:r>
          </a:p>
        </p:txBody>
      </p:sp>
      <p:sp>
        <p:nvSpPr>
          <p:cNvPr id="4" name="Slide Number Placeholder 3"/>
          <p:cNvSpPr>
            <a:spLocks noGrp="1"/>
          </p:cNvSpPr>
          <p:nvPr>
            <p:ph type="sldNum" sz="quarter" idx="5"/>
          </p:nvPr>
        </p:nvSpPr>
        <p:spPr/>
        <p:txBody>
          <a:bodyPr/>
          <a:lstStyle/>
          <a:p>
            <a:fld id="{5C7DF1EE-4287-4B4A-B274-F14CCDFF374D}" type="slidenum">
              <a:rPr lang="en-AU" smtClean="0"/>
              <a:t>10</a:t>
            </a:fld>
            <a:endParaRPr lang="en-AU"/>
          </a:p>
        </p:txBody>
      </p:sp>
    </p:spTree>
    <p:extLst>
      <p:ext uri="{BB962C8B-B14F-4D97-AF65-F5344CB8AC3E}">
        <p14:creationId xmlns:p14="http://schemas.microsoft.com/office/powerpoint/2010/main" val="425493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Not all materials need to be specialised, in fact some of the magic comes in using everyday items such as bed sheets.</a:t>
            </a:r>
          </a:p>
          <a:p>
            <a:r>
              <a:rPr lang="en-AU" dirty="0"/>
              <a:t>Although taking hours to suspend with bits of rope from bunnings, it provided an angled screen split in two so that the performer was centred but the audience would be aware of their own presence and part of the atmosphere.</a:t>
            </a:r>
          </a:p>
        </p:txBody>
      </p:sp>
      <p:sp>
        <p:nvSpPr>
          <p:cNvPr id="4" name="Slide Number Placeholder 3"/>
          <p:cNvSpPr>
            <a:spLocks noGrp="1"/>
          </p:cNvSpPr>
          <p:nvPr>
            <p:ph type="sldNum" sz="quarter" idx="5"/>
          </p:nvPr>
        </p:nvSpPr>
        <p:spPr/>
        <p:txBody>
          <a:bodyPr/>
          <a:lstStyle/>
          <a:p>
            <a:fld id="{5C7DF1EE-4287-4B4A-B274-F14CCDFF374D}" type="slidenum">
              <a:rPr lang="en-AU" smtClean="0"/>
              <a:t>11</a:t>
            </a:fld>
            <a:endParaRPr lang="en-AU"/>
          </a:p>
        </p:txBody>
      </p:sp>
    </p:spTree>
    <p:extLst>
      <p:ext uri="{BB962C8B-B14F-4D97-AF65-F5344CB8AC3E}">
        <p14:creationId xmlns:p14="http://schemas.microsoft.com/office/powerpoint/2010/main" val="146759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That there is a development phase. You work with what you have and while having some opportunity to work with the vans of others, I continue to make do with packing my swift from front to back.</a:t>
            </a:r>
          </a:p>
        </p:txBody>
      </p:sp>
      <p:sp>
        <p:nvSpPr>
          <p:cNvPr id="4" name="Slide Number Placeholder 3"/>
          <p:cNvSpPr>
            <a:spLocks noGrp="1"/>
          </p:cNvSpPr>
          <p:nvPr>
            <p:ph type="sldNum" sz="quarter" idx="5"/>
          </p:nvPr>
        </p:nvSpPr>
        <p:spPr/>
        <p:txBody>
          <a:bodyPr/>
          <a:lstStyle/>
          <a:p>
            <a:fld id="{5C7DF1EE-4287-4B4A-B274-F14CCDFF374D}" type="slidenum">
              <a:rPr lang="en-AU" smtClean="0"/>
              <a:t>12</a:t>
            </a:fld>
            <a:endParaRPr lang="en-AU"/>
          </a:p>
        </p:txBody>
      </p:sp>
    </p:spTree>
    <p:extLst>
      <p:ext uri="{BB962C8B-B14F-4D97-AF65-F5344CB8AC3E}">
        <p14:creationId xmlns:p14="http://schemas.microsoft.com/office/powerpoint/2010/main" val="905297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You can’t control the weather.</a:t>
            </a:r>
            <a:br>
              <a:rPr lang="en-AU" dirty="0"/>
            </a:br>
            <a:r>
              <a:rPr lang="en-AU" dirty="0"/>
              <a:t>This inflatable stage was due to be ready and mapped for Falls Festival in Fremantle, but due to over 100km/hr winds and waiting for it to die down I was up all night for that moment and didn’t finish until 8am. (you have to love it to make it through, </a:t>
            </a:r>
            <a:r>
              <a:rPr lang="en-AU" dirty="0" err="1"/>
              <a:t>orrr</a:t>
            </a:r>
            <a:r>
              <a:rPr lang="en-AU" dirty="0"/>
              <a:t> at least tell yourself that!)</a:t>
            </a:r>
          </a:p>
        </p:txBody>
      </p:sp>
      <p:sp>
        <p:nvSpPr>
          <p:cNvPr id="4" name="Slide Number Placeholder 3"/>
          <p:cNvSpPr>
            <a:spLocks noGrp="1"/>
          </p:cNvSpPr>
          <p:nvPr>
            <p:ph type="sldNum" sz="quarter" idx="5"/>
          </p:nvPr>
        </p:nvSpPr>
        <p:spPr/>
        <p:txBody>
          <a:bodyPr/>
          <a:lstStyle/>
          <a:p>
            <a:fld id="{5C7DF1EE-4287-4B4A-B274-F14CCDFF374D}" type="slidenum">
              <a:rPr lang="en-AU" smtClean="0"/>
              <a:t>13</a:t>
            </a:fld>
            <a:endParaRPr lang="en-AU"/>
          </a:p>
        </p:txBody>
      </p:sp>
    </p:spTree>
    <p:extLst>
      <p:ext uri="{BB962C8B-B14F-4D97-AF65-F5344CB8AC3E}">
        <p14:creationId xmlns:p14="http://schemas.microsoft.com/office/powerpoint/2010/main" val="2616066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That technology can be unreliable (always have a back up plan). </a:t>
            </a:r>
            <a:br>
              <a:rPr lang="en-AU" dirty="0"/>
            </a:br>
            <a:r>
              <a:rPr lang="en-AU" dirty="0"/>
              <a:t>But also you can get crafty in some situations to make parts that will work for your unique needs, just as most if not all of the best innovations of AT come lived experience users.</a:t>
            </a:r>
          </a:p>
        </p:txBody>
      </p:sp>
      <p:sp>
        <p:nvSpPr>
          <p:cNvPr id="4" name="Slide Number Placeholder 3"/>
          <p:cNvSpPr>
            <a:spLocks noGrp="1"/>
          </p:cNvSpPr>
          <p:nvPr>
            <p:ph type="sldNum" sz="quarter" idx="5"/>
          </p:nvPr>
        </p:nvSpPr>
        <p:spPr/>
        <p:txBody>
          <a:bodyPr/>
          <a:lstStyle/>
          <a:p>
            <a:fld id="{5C7DF1EE-4287-4B4A-B274-F14CCDFF374D}" type="slidenum">
              <a:rPr lang="en-AU" smtClean="0"/>
              <a:t>14</a:t>
            </a:fld>
            <a:endParaRPr lang="en-AU"/>
          </a:p>
        </p:txBody>
      </p:sp>
    </p:spTree>
    <p:extLst>
      <p:ext uri="{BB962C8B-B14F-4D97-AF65-F5344CB8AC3E}">
        <p14:creationId xmlns:p14="http://schemas.microsoft.com/office/powerpoint/2010/main" val="1057841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 have made several versions of my lighting system to meet the fact I am constantly working in environments that aren’t technology friendly.</a:t>
            </a:r>
          </a:p>
        </p:txBody>
      </p:sp>
      <p:sp>
        <p:nvSpPr>
          <p:cNvPr id="4" name="Slide Number Placeholder 3"/>
          <p:cNvSpPr>
            <a:spLocks noGrp="1"/>
          </p:cNvSpPr>
          <p:nvPr>
            <p:ph type="sldNum" sz="quarter" idx="5"/>
          </p:nvPr>
        </p:nvSpPr>
        <p:spPr/>
        <p:txBody>
          <a:bodyPr/>
          <a:lstStyle/>
          <a:p>
            <a:fld id="{5C7DF1EE-4287-4B4A-B274-F14CCDFF374D}" type="slidenum">
              <a:rPr lang="en-AU" smtClean="0"/>
              <a:t>15</a:t>
            </a:fld>
            <a:endParaRPr lang="en-AU"/>
          </a:p>
        </p:txBody>
      </p:sp>
    </p:spTree>
    <p:extLst>
      <p:ext uri="{BB962C8B-B14F-4D97-AF65-F5344CB8AC3E}">
        <p14:creationId xmlns:p14="http://schemas.microsoft.com/office/powerpoint/2010/main" val="2824605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For fun these are some of my larger projects.</a:t>
            </a:r>
          </a:p>
          <a:p>
            <a:r>
              <a:rPr lang="en-AU" dirty="0"/>
              <a:t>A canvas pained with UV reactive paint that is activated with a blue laser and can be erased with a red laser.</a:t>
            </a:r>
          </a:p>
        </p:txBody>
      </p:sp>
      <p:sp>
        <p:nvSpPr>
          <p:cNvPr id="4" name="Slide Number Placeholder 3"/>
          <p:cNvSpPr>
            <a:spLocks noGrp="1"/>
          </p:cNvSpPr>
          <p:nvPr>
            <p:ph type="sldNum" sz="quarter" idx="5"/>
          </p:nvPr>
        </p:nvSpPr>
        <p:spPr/>
        <p:txBody>
          <a:bodyPr/>
          <a:lstStyle/>
          <a:p>
            <a:fld id="{5C7DF1EE-4287-4B4A-B274-F14CCDFF374D}" type="slidenum">
              <a:rPr lang="en-AU" smtClean="0"/>
              <a:t>16</a:t>
            </a:fld>
            <a:endParaRPr lang="en-AU"/>
          </a:p>
        </p:txBody>
      </p:sp>
    </p:spTree>
    <p:extLst>
      <p:ext uri="{BB962C8B-B14F-4D97-AF65-F5344CB8AC3E}">
        <p14:creationId xmlns:p14="http://schemas.microsoft.com/office/powerpoint/2010/main" val="17496567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first time a had projection mapped visuals synced with LEDs and Lasers.</a:t>
            </a:r>
          </a:p>
        </p:txBody>
      </p:sp>
      <p:sp>
        <p:nvSpPr>
          <p:cNvPr id="4" name="Slide Number Placeholder 3"/>
          <p:cNvSpPr>
            <a:spLocks noGrp="1"/>
          </p:cNvSpPr>
          <p:nvPr>
            <p:ph type="sldNum" sz="quarter" idx="5"/>
          </p:nvPr>
        </p:nvSpPr>
        <p:spPr/>
        <p:txBody>
          <a:bodyPr/>
          <a:lstStyle/>
          <a:p>
            <a:fld id="{5C7DF1EE-4287-4B4A-B274-F14CCDFF374D}" type="slidenum">
              <a:rPr lang="en-AU" smtClean="0"/>
              <a:t>17</a:t>
            </a:fld>
            <a:endParaRPr lang="en-AU"/>
          </a:p>
        </p:txBody>
      </p:sp>
    </p:spTree>
    <p:extLst>
      <p:ext uri="{BB962C8B-B14F-4D97-AF65-F5344CB8AC3E}">
        <p14:creationId xmlns:p14="http://schemas.microsoft.com/office/powerpoint/2010/main" val="8335419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 very large laser installation in Perth City.</a:t>
            </a:r>
          </a:p>
        </p:txBody>
      </p:sp>
      <p:sp>
        <p:nvSpPr>
          <p:cNvPr id="4" name="Slide Number Placeholder 3"/>
          <p:cNvSpPr>
            <a:spLocks noGrp="1"/>
          </p:cNvSpPr>
          <p:nvPr>
            <p:ph type="sldNum" sz="quarter" idx="5"/>
          </p:nvPr>
        </p:nvSpPr>
        <p:spPr/>
        <p:txBody>
          <a:bodyPr/>
          <a:lstStyle/>
          <a:p>
            <a:fld id="{5C7DF1EE-4287-4B4A-B274-F14CCDFF374D}" type="slidenum">
              <a:rPr lang="en-AU" smtClean="0"/>
              <a:t>18</a:t>
            </a:fld>
            <a:endParaRPr lang="en-AU"/>
          </a:p>
        </p:txBody>
      </p:sp>
    </p:spTree>
    <p:extLst>
      <p:ext uri="{BB962C8B-B14F-4D97-AF65-F5344CB8AC3E}">
        <p14:creationId xmlns:p14="http://schemas.microsoft.com/office/powerpoint/2010/main" val="35875649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Perth’s original theatre that then also included syncing traditional stage DMX lighting</a:t>
            </a:r>
          </a:p>
        </p:txBody>
      </p:sp>
      <p:sp>
        <p:nvSpPr>
          <p:cNvPr id="4" name="Slide Number Placeholder 3"/>
          <p:cNvSpPr>
            <a:spLocks noGrp="1"/>
          </p:cNvSpPr>
          <p:nvPr>
            <p:ph type="sldNum" sz="quarter" idx="5"/>
          </p:nvPr>
        </p:nvSpPr>
        <p:spPr/>
        <p:txBody>
          <a:bodyPr/>
          <a:lstStyle/>
          <a:p>
            <a:fld id="{5C7DF1EE-4287-4B4A-B274-F14CCDFF374D}" type="slidenum">
              <a:rPr lang="en-AU" smtClean="0"/>
              <a:t>19</a:t>
            </a:fld>
            <a:endParaRPr lang="en-AU"/>
          </a:p>
        </p:txBody>
      </p:sp>
    </p:spTree>
    <p:extLst>
      <p:ext uri="{BB962C8B-B14F-4D97-AF65-F5344CB8AC3E}">
        <p14:creationId xmlns:p14="http://schemas.microsoft.com/office/powerpoint/2010/main" val="2063466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 room mapped with videos from the University of Western Australia displaying deep sea creatures.</a:t>
            </a:r>
          </a:p>
        </p:txBody>
      </p:sp>
      <p:sp>
        <p:nvSpPr>
          <p:cNvPr id="4" name="Slide Number Placeholder 3"/>
          <p:cNvSpPr>
            <a:spLocks noGrp="1"/>
          </p:cNvSpPr>
          <p:nvPr>
            <p:ph type="sldNum" sz="quarter" idx="5"/>
          </p:nvPr>
        </p:nvSpPr>
        <p:spPr/>
        <p:txBody>
          <a:bodyPr/>
          <a:lstStyle/>
          <a:p>
            <a:fld id="{5C7DF1EE-4287-4B4A-B274-F14CCDFF374D}" type="slidenum">
              <a:rPr lang="en-AU" smtClean="0"/>
              <a:t>20</a:t>
            </a:fld>
            <a:endParaRPr lang="en-AU"/>
          </a:p>
        </p:txBody>
      </p:sp>
    </p:spTree>
    <p:extLst>
      <p:ext uri="{BB962C8B-B14F-4D97-AF65-F5344CB8AC3E}">
        <p14:creationId xmlns:p14="http://schemas.microsoft.com/office/powerpoint/2010/main" val="1240998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 fundraising event for domestic violence and another for alcohol and other drugs rehabilitation centre.</a:t>
            </a:r>
          </a:p>
          <a:p>
            <a:r>
              <a:rPr lang="en-AU" dirty="0"/>
              <a:t>Here’s a quick video of my nephew wirelessly controlling the lights and lasers from my iPad.</a:t>
            </a:r>
          </a:p>
        </p:txBody>
      </p:sp>
      <p:sp>
        <p:nvSpPr>
          <p:cNvPr id="4" name="Slide Number Placeholder 3"/>
          <p:cNvSpPr>
            <a:spLocks noGrp="1"/>
          </p:cNvSpPr>
          <p:nvPr>
            <p:ph type="sldNum" sz="quarter" idx="5"/>
          </p:nvPr>
        </p:nvSpPr>
        <p:spPr/>
        <p:txBody>
          <a:bodyPr/>
          <a:lstStyle/>
          <a:p>
            <a:fld id="{5C7DF1EE-4287-4B4A-B274-F14CCDFF374D}" type="slidenum">
              <a:rPr lang="en-AU" smtClean="0"/>
              <a:t>21</a:t>
            </a:fld>
            <a:endParaRPr lang="en-AU"/>
          </a:p>
        </p:txBody>
      </p:sp>
    </p:spTree>
    <p:extLst>
      <p:ext uri="{BB962C8B-B14F-4D97-AF65-F5344CB8AC3E}">
        <p14:creationId xmlns:p14="http://schemas.microsoft.com/office/powerpoint/2010/main" val="11690972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And the best part of it all, hanging out with friends willing to help along lighting adventures.</a:t>
            </a:r>
          </a:p>
        </p:txBody>
      </p:sp>
      <p:sp>
        <p:nvSpPr>
          <p:cNvPr id="4" name="Slide Number Placeholder 3"/>
          <p:cNvSpPr>
            <a:spLocks noGrp="1"/>
          </p:cNvSpPr>
          <p:nvPr>
            <p:ph type="sldNum" sz="quarter" idx="5"/>
          </p:nvPr>
        </p:nvSpPr>
        <p:spPr/>
        <p:txBody>
          <a:bodyPr/>
          <a:lstStyle/>
          <a:p>
            <a:fld id="{5C7DF1EE-4287-4B4A-B274-F14CCDFF374D}" type="slidenum">
              <a:rPr lang="en-AU" smtClean="0"/>
              <a:t>22</a:t>
            </a:fld>
            <a:endParaRPr lang="en-AU"/>
          </a:p>
        </p:txBody>
      </p:sp>
    </p:spTree>
    <p:extLst>
      <p:ext uri="{BB962C8B-B14F-4D97-AF65-F5344CB8AC3E}">
        <p14:creationId xmlns:p14="http://schemas.microsoft.com/office/powerpoint/2010/main" val="6198692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My last words, as a special interest of mine, it can often consume my attention. With that I can lose track of time, not sleep and not even realise I haven’t had anything to drink or eat for 12 hours. To keep passion alive and sustainable I need to actively remind myself, you are number one and put things in place (for me regular phone reminders) so that I can do the best I can.</a:t>
            </a:r>
          </a:p>
          <a:p>
            <a:endParaRPr lang="en-AU" dirty="0"/>
          </a:p>
          <a:p>
            <a:r>
              <a:rPr lang="en-AU" dirty="0"/>
              <a:t>Thank you everyone! </a:t>
            </a:r>
            <a:r>
              <a:rPr lang="en-AU" dirty="0">
                <a:sym typeface="Wingdings" panose="05000000000000000000" pitchFamily="2" charset="2"/>
              </a:rPr>
              <a:t></a:t>
            </a:r>
            <a:endParaRPr lang="en-AU" dirty="0"/>
          </a:p>
        </p:txBody>
      </p:sp>
      <p:sp>
        <p:nvSpPr>
          <p:cNvPr id="4" name="Slide Number Placeholder 3"/>
          <p:cNvSpPr>
            <a:spLocks noGrp="1"/>
          </p:cNvSpPr>
          <p:nvPr>
            <p:ph type="sldNum" sz="quarter" idx="5"/>
          </p:nvPr>
        </p:nvSpPr>
        <p:spPr/>
        <p:txBody>
          <a:bodyPr/>
          <a:lstStyle/>
          <a:p>
            <a:fld id="{5C7DF1EE-4287-4B4A-B274-F14CCDFF374D}" type="slidenum">
              <a:rPr lang="en-AU" smtClean="0"/>
              <a:t>23</a:t>
            </a:fld>
            <a:endParaRPr lang="en-AU"/>
          </a:p>
        </p:txBody>
      </p:sp>
    </p:spTree>
    <p:extLst>
      <p:ext uri="{BB962C8B-B14F-4D97-AF65-F5344CB8AC3E}">
        <p14:creationId xmlns:p14="http://schemas.microsoft.com/office/powerpoint/2010/main" val="2283639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11/4/2025</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616037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39826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11/4/2025</a:t>
            </a:fld>
            <a:endParaRPr lang="en-US" dirty="0"/>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70314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946487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11/4/2025</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87555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11/4/2025</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827026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11/4/2025</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79762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11/4/2025</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66635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11/4/2025</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056247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11/4/2025</a:t>
            </a:fld>
            <a:endParaRPr lang="en-US" dirty="0"/>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125901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11/4/2025</a:t>
            </a:fld>
            <a:endParaRPr lang="en-US" dirty="0"/>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776107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11/4/2025</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3423879908"/>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5.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7.jpe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8.jpe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media" Target="../media/media2.mp4"/><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notesSlide" Target="../notesSlides/notesSlide6.xml"/><Relationship Id="rId5" Type="http://schemas.openxmlformats.org/officeDocument/2006/relationships/slideLayout" Target="../slideLayouts/slideLayout1.xml"/><Relationship Id="rId4" Type="http://schemas.openxmlformats.org/officeDocument/2006/relationships/video" Target="../media/media2.mp4"/></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11.jpeg"/><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media" Target="../media/media3.mp4"/><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notesSlide" Target="../notesSlides/notesSlide8.xml"/><Relationship Id="rId5" Type="http://schemas.openxmlformats.org/officeDocument/2006/relationships/slideLayout" Target="../slideLayouts/slideLayout1.xml"/><Relationship Id="rId4" Type="http://schemas.openxmlformats.org/officeDocument/2006/relationships/video" Target="../media/media3.mp4"/></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microsoft.com/office/2007/relationships/media" Target="../media/media4.mp4"/><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notesSlide" Target="../notesSlides/notesSlide9.xml"/><Relationship Id="rId5" Type="http://schemas.openxmlformats.org/officeDocument/2006/relationships/slideLayout" Target="../slideLayouts/slideLayout1.xml"/><Relationship Id="rId4" Type="http://schemas.openxmlformats.org/officeDocument/2006/relationships/video" Target="../media/media4.mp4"/></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14.jpg"/><Relationship Id="rId3" Type="http://schemas.microsoft.com/office/2007/relationships/media" Target="../media/media5.mp4"/><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notesSlide" Target="../notesSlides/notesSlide11.xml"/><Relationship Id="rId5" Type="http://schemas.openxmlformats.org/officeDocument/2006/relationships/slideLayout" Target="../slideLayouts/slideLayout1.xml"/><Relationship Id="rId4" Type="http://schemas.openxmlformats.org/officeDocument/2006/relationships/video" Target="../media/media5.mp4"/><Relationship Id="rId9"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7.jp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16.jpg"/><Relationship Id="rId5" Type="http://schemas.openxmlformats.org/officeDocument/2006/relationships/image" Target="../media/image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8.jpg"/><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0.jp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9.jpg"/><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slideLayout" Target="../slideLayouts/slideLayout1.xml"/><Relationship Id="rId7" Type="http://schemas.openxmlformats.org/officeDocument/2006/relationships/image" Target="../media/image22.jp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1.jpg"/><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video" Target="../media/media8.mp4"/><Relationship Id="rId13" Type="http://schemas.openxmlformats.org/officeDocument/2006/relationships/image" Target="../media/image25.png"/><Relationship Id="rId3" Type="http://schemas.microsoft.com/office/2007/relationships/media" Target="../media/media6.mp4"/><Relationship Id="rId7" Type="http://schemas.microsoft.com/office/2007/relationships/media" Target="../media/media8.mp4"/><Relationship Id="rId12" Type="http://schemas.openxmlformats.org/officeDocument/2006/relationships/image" Target="../media/image24.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video" Target="../media/media7.mp4"/><Relationship Id="rId11" Type="http://schemas.openxmlformats.org/officeDocument/2006/relationships/image" Target="../media/image3.png"/><Relationship Id="rId5" Type="http://schemas.microsoft.com/office/2007/relationships/media" Target="../media/media7.mp4"/><Relationship Id="rId10" Type="http://schemas.openxmlformats.org/officeDocument/2006/relationships/notesSlide" Target="../notesSlides/notesSlide16.xml"/><Relationship Id="rId4" Type="http://schemas.openxmlformats.org/officeDocument/2006/relationships/video" Target="../media/media6.mp4"/><Relationship Id="rId9" Type="http://schemas.openxmlformats.org/officeDocument/2006/relationships/slideLayout" Target="../slideLayouts/slideLayout1.xml"/><Relationship Id="rId14" Type="http://schemas.openxmlformats.org/officeDocument/2006/relationships/image" Target="../media/image26.png"/></Relationships>
</file>

<file path=ppt/slides/_rels/slide17.xml.rels><?xml version="1.0" encoding="UTF-8" standalone="yes"?>
<Relationships xmlns="http://schemas.openxmlformats.org/package/2006/relationships"><Relationship Id="rId8" Type="http://schemas.openxmlformats.org/officeDocument/2006/relationships/image" Target="../media/image27.jpg"/><Relationship Id="rId3" Type="http://schemas.microsoft.com/office/2007/relationships/media" Target="../media/media9.mp4"/><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notesSlide" Target="../notesSlides/notesSlide17.xml"/><Relationship Id="rId5" Type="http://schemas.openxmlformats.org/officeDocument/2006/relationships/slideLayout" Target="../slideLayouts/slideLayout1.xml"/><Relationship Id="rId4" Type="http://schemas.openxmlformats.org/officeDocument/2006/relationships/video" Target="../media/media9.mp4"/><Relationship Id="rId9" Type="http://schemas.openxmlformats.org/officeDocument/2006/relationships/image" Target="../media/image28.png"/></Relationships>
</file>

<file path=ppt/slides/_rels/slide18.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slideLayout" Target="../slideLayouts/slideLayout1.xml"/><Relationship Id="rId7" Type="http://schemas.openxmlformats.org/officeDocument/2006/relationships/image" Target="../media/image30.jp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29.jpg"/><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8" Type="http://schemas.openxmlformats.org/officeDocument/2006/relationships/image" Target="../media/image32.jpg"/><Relationship Id="rId3" Type="http://schemas.microsoft.com/office/2007/relationships/media" Target="../media/media10.mp4"/><Relationship Id="rId7" Type="http://schemas.openxmlformats.org/officeDocument/2006/relationships/image" Target="../media/image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19.xml"/><Relationship Id="rId5" Type="http://schemas.openxmlformats.org/officeDocument/2006/relationships/slideLayout" Target="../slideLayouts/slideLayout1.xml"/><Relationship Id="rId10" Type="http://schemas.openxmlformats.org/officeDocument/2006/relationships/image" Target="../media/image34.jpg"/><Relationship Id="rId4" Type="http://schemas.openxmlformats.org/officeDocument/2006/relationships/video" Target="../media/media10.mp4"/><Relationship Id="rId9"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5.jpg"/><Relationship Id="rId5" Type="http://schemas.openxmlformats.org/officeDocument/2006/relationships/image" Target="../media/image1.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media" Target="../media/media11.mp4"/><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notesSlide" Target="../notesSlides/notesSlide21.xml"/><Relationship Id="rId5" Type="http://schemas.openxmlformats.org/officeDocument/2006/relationships/slideLayout" Target="../slideLayouts/slideLayout1.xml"/><Relationship Id="rId10" Type="http://schemas.openxmlformats.org/officeDocument/2006/relationships/image" Target="../media/image38.png"/><Relationship Id="rId4" Type="http://schemas.openxmlformats.org/officeDocument/2006/relationships/video" Target="../media/media11.mp4"/><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slideLayout" Target="../slideLayouts/slideLayout1.xml"/><Relationship Id="rId7" Type="http://schemas.openxmlformats.org/officeDocument/2006/relationships/image" Target="../media/image40.jp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9.jpg"/><Relationship Id="rId5" Type="http://schemas.openxmlformats.org/officeDocument/2006/relationships/image" Target="../media/image1.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2.png"/><Relationship Id="rId5" Type="http://schemas.openxmlformats.org/officeDocument/2006/relationships/image" Target="../media/image1.png"/><Relationship Id="rId4"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1013C5-0169-8F8C-FA57-62D87022A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Video 3" descr="Pink And Blue Light Explosion">
            <a:extLst>
              <a:ext uri="{FF2B5EF4-FFF2-40B4-BE49-F238E27FC236}">
                <a16:creationId xmlns:a16="http://schemas.microsoft.com/office/drawing/2014/main" id="{C6FE5BDE-3323-B571-FD53-A9C33D3B1C3B}"/>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72932"/>
            <a:ext cx="12192000" cy="4285068"/>
          </a:xfrm>
          <a:prstGeom prst="rect">
            <a:avLst/>
          </a:prstGeom>
          <a:gradFill>
            <a:gsLst>
              <a:gs pos="0">
                <a:srgbClr val="000000">
                  <a:alpha val="0"/>
                </a:srgbClr>
              </a:gs>
              <a:gs pos="55000">
                <a:srgbClr val="000000">
                  <a:alpha val="52000"/>
                </a:srgbClr>
              </a:gs>
              <a:gs pos="100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669444-EF79-F28D-ED2A-0E7A9A7CC5ED}"/>
              </a:ext>
            </a:extLst>
          </p:cNvPr>
          <p:cNvSpPr>
            <a:spLocks noGrp="1"/>
          </p:cNvSpPr>
          <p:nvPr>
            <p:ph type="ctrTitle"/>
          </p:nvPr>
        </p:nvSpPr>
        <p:spPr>
          <a:xfrm>
            <a:off x="1731821" y="4219498"/>
            <a:ext cx="8728364" cy="1307188"/>
          </a:xfrm>
        </p:spPr>
        <p:txBody>
          <a:bodyPr>
            <a:normAutofit/>
          </a:bodyPr>
          <a:lstStyle/>
          <a:p>
            <a:r>
              <a:rPr lang="en-AU" dirty="0">
                <a:solidFill>
                  <a:srgbClr val="FFFFFF"/>
                </a:solidFill>
              </a:rPr>
              <a:t>The Fried Fly</a:t>
            </a:r>
          </a:p>
        </p:txBody>
      </p:sp>
      <p:sp>
        <p:nvSpPr>
          <p:cNvPr id="3" name="Subtitle 2">
            <a:extLst>
              <a:ext uri="{FF2B5EF4-FFF2-40B4-BE49-F238E27FC236}">
                <a16:creationId xmlns:a16="http://schemas.microsoft.com/office/drawing/2014/main" id="{4B015169-2E99-504C-A427-6417ECFE05EA}"/>
              </a:ext>
            </a:extLst>
          </p:cNvPr>
          <p:cNvSpPr>
            <a:spLocks noGrp="1"/>
          </p:cNvSpPr>
          <p:nvPr>
            <p:ph type="subTitle" idx="1"/>
          </p:nvPr>
        </p:nvSpPr>
        <p:spPr>
          <a:xfrm>
            <a:off x="1731821" y="5541758"/>
            <a:ext cx="8728363" cy="595858"/>
          </a:xfrm>
        </p:spPr>
        <p:txBody>
          <a:bodyPr>
            <a:normAutofit/>
          </a:bodyPr>
          <a:lstStyle/>
          <a:p>
            <a:r>
              <a:rPr lang="en-AU" dirty="0">
                <a:solidFill>
                  <a:srgbClr val="FFFFFF"/>
                </a:solidFill>
              </a:rPr>
              <a:t>My Lights Obsession</a:t>
            </a:r>
          </a:p>
        </p:txBody>
      </p:sp>
      <p:pic>
        <p:nvPicPr>
          <p:cNvPr id="6" name="Picture 5">
            <a:extLst>
              <a:ext uri="{FF2B5EF4-FFF2-40B4-BE49-F238E27FC236}">
                <a16:creationId xmlns:a16="http://schemas.microsoft.com/office/drawing/2014/main" id="{28F251E3-6738-69D4-7D10-A1DB7B047A0A}"/>
              </a:ext>
            </a:extLst>
          </p:cNvPr>
          <p:cNvPicPr>
            <a:picLocks noChangeAspect="1"/>
          </p:cNvPicPr>
          <p:nvPr/>
        </p:nvPicPr>
        <p:blipFill>
          <a:blip r:embed="rId6">
            <a:alphaModFix amt="20000"/>
          </a:blip>
          <a:stretch>
            <a:fillRect/>
          </a:stretch>
        </p:blipFill>
        <p:spPr>
          <a:xfrm>
            <a:off x="2667000" y="-889907"/>
            <a:ext cx="6858000" cy="6858000"/>
          </a:xfrm>
          <a:prstGeom prst="rect">
            <a:avLst/>
          </a:prstGeom>
        </p:spPr>
      </p:pic>
    </p:spTree>
    <p:extLst>
      <p:ext uri="{BB962C8B-B14F-4D97-AF65-F5344CB8AC3E}">
        <p14:creationId xmlns:p14="http://schemas.microsoft.com/office/powerpoint/2010/main" val="11514732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1013C5-0169-8F8C-FA57-62D87022A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Video 3" descr="Pink And Blue Light Explosion">
            <a:extLst>
              <a:ext uri="{FF2B5EF4-FFF2-40B4-BE49-F238E27FC236}">
                <a16:creationId xmlns:a16="http://schemas.microsoft.com/office/drawing/2014/main" id="{C6FE5BDE-3323-B571-FD53-A9C33D3B1C3B}"/>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sp>
        <p:nvSpPr>
          <p:cNvPr id="11" name="Rectangle 10">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72932"/>
            <a:ext cx="12192000" cy="4285068"/>
          </a:xfrm>
          <a:prstGeom prst="rect">
            <a:avLst/>
          </a:prstGeom>
          <a:gradFill>
            <a:gsLst>
              <a:gs pos="0">
                <a:srgbClr val="000000">
                  <a:alpha val="0"/>
                </a:srgbClr>
              </a:gs>
              <a:gs pos="55000">
                <a:srgbClr val="000000">
                  <a:alpha val="52000"/>
                </a:srgbClr>
              </a:gs>
              <a:gs pos="100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a:extLst>
              <a:ext uri="{FF2B5EF4-FFF2-40B4-BE49-F238E27FC236}">
                <a16:creationId xmlns:a16="http://schemas.microsoft.com/office/drawing/2014/main" id="{133BD93B-DB98-0A96-609D-922DB59F0A83}"/>
              </a:ext>
            </a:extLst>
          </p:cNvPr>
          <p:cNvSpPr>
            <a:spLocks noGrp="1"/>
          </p:cNvSpPr>
          <p:nvPr>
            <p:ph type="ctrTitle"/>
          </p:nvPr>
        </p:nvSpPr>
        <p:spPr/>
        <p:txBody>
          <a:bodyPr/>
          <a:lstStyle/>
          <a:p>
            <a:endParaRPr lang="en-AU" dirty="0"/>
          </a:p>
        </p:txBody>
      </p:sp>
      <p:sp>
        <p:nvSpPr>
          <p:cNvPr id="8" name="Subtitle 7">
            <a:extLst>
              <a:ext uri="{FF2B5EF4-FFF2-40B4-BE49-F238E27FC236}">
                <a16:creationId xmlns:a16="http://schemas.microsoft.com/office/drawing/2014/main" id="{A892DDE1-88BF-37AC-E541-FB0ED684E0FA}"/>
              </a:ext>
            </a:extLst>
          </p:cNvPr>
          <p:cNvSpPr>
            <a:spLocks noGrp="1"/>
          </p:cNvSpPr>
          <p:nvPr>
            <p:ph type="subTitle" idx="1"/>
          </p:nvPr>
        </p:nvSpPr>
        <p:spPr/>
        <p:txBody>
          <a:bodyPr/>
          <a:lstStyle/>
          <a:p>
            <a:endParaRPr lang="en-AU" dirty="0"/>
          </a:p>
        </p:txBody>
      </p:sp>
      <p:pic>
        <p:nvPicPr>
          <p:cNvPr id="1026" name="Picture 2" descr="Top 15 Best Spots to Watch New Year's Eve Fireworks in Perth">
            <a:extLst>
              <a:ext uri="{FF2B5EF4-FFF2-40B4-BE49-F238E27FC236}">
                <a16:creationId xmlns:a16="http://schemas.microsoft.com/office/drawing/2014/main" id="{9B0BDE0F-DFE5-D28F-4C29-DA6DEEE30A05}"/>
              </a:ext>
            </a:extLst>
          </p:cNvPr>
          <p:cNvPicPr>
            <a:picLocks noChangeAspect="1" noChangeArrowheads="1"/>
          </p:cNvPicPr>
          <p:nvPr/>
        </p:nvPicPr>
        <p:blipFill>
          <a:blip r:embed="rId6">
            <a:alphaModFix amt="85000"/>
            <a:extLst>
              <a:ext uri="{28A0092B-C50C-407E-A947-70E740481C1C}">
                <a14:useLocalDpi xmlns:a14="http://schemas.microsoft.com/office/drawing/2010/main" val="0"/>
              </a:ext>
            </a:extLst>
          </a:blip>
          <a:srcRect/>
          <a:stretch>
            <a:fillRect/>
          </a:stretch>
        </p:blipFill>
        <p:spPr bwMode="auto">
          <a:xfrm>
            <a:off x="2198540" y="1413533"/>
            <a:ext cx="7794919" cy="403093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A cartoon of a human ear&#10;&#10;AI-generated content may be incorrect.">
            <a:extLst>
              <a:ext uri="{FF2B5EF4-FFF2-40B4-BE49-F238E27FC236}">
                <a16:creationId xmlns:a16="http://schemas.microsoft.com/office/drawing/2014/main" id="{6275AFB4-D676-C6FC-ADAA-8F95F8A9DA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34817" y="1600201"/>
            <a:ext cx="5202371" cy="5202371"/>
          </a:xfrm>
          <a:prstGeom prst="rect">
            <a:avLst/>
          </a:prstGeom>
        </p:spPr>
      </p:pic>
      <p:pic>
        <p:nvPicPr>
          <p:cNvPr id="7" name="Picture 6" descr="A drawing of a human heart&#10;&#10;AI-generated content may be incorrect.">
            <a:extLst>
              <a:ext uri="{FF2B5EF4-FFF2-40B4-BE49-F238E27FC236}">
                <a16:creationId xmlns:a16="http://schemas.microsoft.com/office/drawing/2014/main" id="{13B3CA0A-05C0-AF80-5EE1-660EE087836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64" y="2894130"/>
            <a:ext cx="2868784" cy="3523068"/>
          </a:xfrm>
          <a:prstGeom prst="rect">
            <a:avLst/>
          </a:prstGeom>
        </p:spPr>
      </p:pic>
    </p:spTree>
    <p:extLst>
      <p:ext uri="{BB962C8B-B14F-4D97-AF65-F5344CB8AC3E}">
        <p14:creationId xmlns:p14="http://schemas.microsoft.com/office/powerpoint/2010/main" val="26454751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A6E5499C-DC5D-D192-274E-215B6DC34C60}"/>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pic>
        <p:nvPicPr>
          <p:cNvPr id="3074" name="Picture 2" descr="Big Day Out 2013 Lineup announced! - maytherockbewithyou.com">
            <a:extLst>
              <a:ext uri="{FF2B5EF4-FFF2-40B4-BE49-F238E27FC236}">
                <a16:creationId xmlns:a16="http://schemas.microsoft.com/office/drawing/2014/main" id="{9840F949-7770-B1D2-1F6C-87424C1D85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8832" y="-614975"/>
            <a:ext cx="9194336" cy="11845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9671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7ED7A46F-5ED2-B9B0-05D8-233942C28CE4}"/>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pic>
        <p:nvPicPr>
          <p:cNvPr id="4098" name="Picture 2" descr="A Few Things To Know About Festival Crowd Etiquette">
            <a:extLst>
              <a:ext uri="{FF2B5EF4-FFF2-40B4-BE49-F238E27FC236}">
                <a16:creationId xmlns:a16="http://schemas.microsoft.com/office/drawing/2014/main" id="{6D399259-1EA5-795C-DC95-6CA715F1802F}"/>
              </a:ext>
            </a:extLst>
          </p:cNvPr>
          <p:cNvPicPr>
            <a:picLocks noChangeAspect="1" noChangeArrowheads="1"/>
          </p:cNvPicPr>
          <p:nvPr/>
        </p:nvPicPr>
        <p:blipFill>
          <a:blip r:embed="rId6">
            <a:alphaModFix amt="50000"/>
            <a:extLst>
              <a:ext uri="{28A0092B-C50C-407E-A947-70E740481C1C}">
                <a14:useLocalDpi xmlns:a14="http://schemas.microsoft.com/office/drawing/2010/main" val="0"/>
              </a:ext>
            </a:extLst>
          </a:blip>
          <a:srcRect/>
          <a:stretch>
            <a:fillRect/>
          </a:stretch>
        </p:blipFill>
        <p:spPr bwMode="auto">
          <a:xfrm>
            <a:off x="0" y="-15240"/>
            <a:ext cx="16688516" cy="11125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1169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6278E4FF-72CC-9206-5AFE-E743CB86E84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pic>
        <p:nvPicPr>
          <p:cNvPr id="3" name="Picture 2" descr="A blue ear cleaner with two cups&#10;&#10;AI-generated content may be incorrect.">
            <a:extLst>
              <a:ext uri="{FF2B5EF4-FFF2-40B4-BE49-F238E27FC236}">
                <a16:creationId xmlns:a16="http://schemas.microsoft.com/office/drawing/2014/main" id="{913CA86B-7DF7-4DA9-4156-25E986CCA5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63101" y="691177"/>
            <a:ext cx="5465797" cy="547564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3494288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6278E4FF-72CC-9206-5AFE-E743CB86E84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7"/>
          <a:srcRect t="284" r="-1" b="-1"/>
          <a:stretch>
            <a:fillRect/>
          </a:stretch>
        </p:blipFill>
        <p:spPr>
          <a:xfrm>
            <a:off x="20" y="10"/>
            <a:ext cx="17084726" cy="9610160"/>
          </a:xfrm>
          <a:prstGeom prst="rect">
            <a:avLst/>
          </a:prstGeom>
        </p:spPr>
      </p:pic>
      <p:pic>
        <p:nvPicPr>
          <p:cNvPr id="4" name="Recording 2025-10-30 004809">
            <a:hlinkClick r:id="" action="ppaction://media"/>
            <a:extLst>
              <a:ext uri="{FF2B5EF4-FFF2-40B4-BE49-F238E27FC236}">
                <a16:creationId xmlns:a16="http://schemas.microsoft.com/office/drawing/2014/main" id="{7732D5F1-5731-2731-497A-C0FEC87312E0}"/>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831850" y="0"/>
            <a:ext cx="13506450" cy="6957868"/>
          </a:xfrm>
          <a:prstGeom prst="rect">
            <a:avLst/>
          </a:prstGeom>
        </p:spPr>
      </p:pic>
    </p:spTree>
    <p:extLst>
      <p:ext uri="{BB962C8B-B14F-4D97-AF65-F5344CB8AC3E}">
        <p14:creationId xmlns:p14="http://schemas.microsoft.com/office/powerpoint/2010/main" val="3558589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78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mute="1">
                <p:cTn id="16" repeatCount="indefinite" fill="hold" display="0">
                  <p:stCondLst>
                    <p:cond delay="indefinite"/>
                  </p:stCondLst>
                </p:cTn>
                <p:tgtEl>
                  <p:spTgt spid="2"/>
                </p:tgtEl>
              </p:cMediaNode>
            </p:video>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6278E4FF-72CC-9206-5AFE-E743CB86E84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pic>
        <p:nvPicPr>
          <p:cNvPr id="1026" name="Picture 2" descr="NEC PX803UL Projecteur pour grandes salles 8000 ANSI lumens DLP WUXGA  (1920x1200) Compatibilité 3D Noir">
            <a:extLst>
              <a:ext uri="{FF2B5EF4-FFF2-40B4-BE49-F238E27FC236}">
                <a16:creationId xmlns:a16="http://schemas.microsoft.com/office/drawing/2014/main" id="{08F56203-92AE-AC3B-3DE1-410D216826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667000"/>
            <a:ext cx="12191980" cy="1219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1555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6278E4FF-72CC-9206-5AFE-E743CB86E84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7"/>
          <a:srcRect t="284" r="-1" b="-1"/>
          <a:stretch>
            <a:fillRect/>
          </a:stretch>
        </p:blipFill>
        <p:spPr>
          <a:xfrm>
            <a:off x="20" y="10"/>
            <a:ext cx="17084726" cy="9610160"/>
          </a:xfrm>
          <a:prstGeom prst="rect">
            <a:avLst/>
          </a:prstGeom>
        </p:spPr>
      </p:pic>
      <p:pic>
        <p:nvPicPr>
          <p:cNvPr id="4" name="3bd9d206-1149-4b0f-8d8b-0e17e19dad70">
            <a:hlinkClick r:id="" action="ppaction://media"/>
            <a:extLst>
              <a:ext uri="{FF2B5EF4-FFF2-40B4-BE49-F238E27FC236}">
                <a16:creationId xmlns:a16="http://schemas.microsoft.com/office/drawing/2014/main" id="{E8E9D166-72E0-C0CA-9122-2DC727DDBE3C}"/>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20" y="0"/>
            <a:ext cx="12192000" cy="6858000"/>
          </a:xfrm>
          <a:prstGeom prst="rect">
            <a:avLst/>
          </a:prstGeom>
        </p:spPr>
      </p:pic>
    </p:spTree>
    <p:extLst>
      <p:ext uri="{BB962C8B-B14F-4D97-AF65-F5344CB8AC3E}">
        <p14:creationId xmlns:p14="http://schemas.microsoft.com/office/powerpoint/2010/main" val="32118174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16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mute="1">
                <p:cTn id="16" repeatCount="indefinite" fill="hold" display="0">
                  <p:stCondLst>
                    <p:cond delay="indefinite"/>
                  </p:stCondLst>
                </p:cTn>
                <p:tgtEl>
                  <p:spTgt spid="2"/>
                </p:tgtEl>
              </p:cMediaNode>
            </p:video>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6278E4FF-72CC-9206-5AFE-E743CB86E84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7"/>
          <a:srcRect t="284" r="-1" b="-1"/>
          <a:stretch>
            <a:fillRect/>
          </a:stretch>
        </p:blipFill>
        <p:spPr>
          <a:xfrm>
            <a:off x="20" y="10"/>
            <a:ext cx="17084726" cy="9610160"/>
          </a:xfrm>
          <a:prstGeom prst="rect">
            <a:avLst/>
          </a:prstGeom>
        </p:spPr>
      </p:pic>
      <p:pic>
        <p:nvPicPr>
          <p:cNvPr id="3" name="20bb3d42-1204-4b8d-b8bf-af96325fb5e8">
            <a:hlinkClick r:id="" action="ppaction://media"/>
            <a:extLst>
              <a:ext uri="{FF2B5EF4-FFF2-40B4-BE49-F238E27FC236}">
                <a16:creationId xmlns:a16="http://schemas.microsoft.com/office/drawing/2014/main" id="{CBC3A5EE-B43E-512F-ABB2-BD0A96ACDAA5}"/>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0" y="-10"/>
            <a:ext cx="12192000" cy="6858000"/>
          </a:xfrm>
          <a:prstGeom prst="rect">
            <a:avLst/>
          </a:prstGeom>
        </p:spPr>
      </p:pic>
    </p:spTree>
    <p:extLst>
      <p:ext uri="{BB962C8B-B14F-4D97-AF65-F5344CB8AC3E}">
        <p14:creationId xmlns:p14="http://schemas.microsoft.com/office/powerpoint/2010/main" val="16300453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902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mute="1">
                <p:cTn id="16" repeatCount="indefinite" fill="hold" display="0">
                  <p:stCondLst>
                    <p:cond delay="indefinite"/>
                  </p:stCondLst>
                </p:cTn>
                <p:tgtEl>
                  <p:spTgt spid="2"/>
                </p:tgtEl>
              </p:cMediaNode>
            </p:video>
            <p:video>
              <p:cMediaNode vol="80000">
                <p:cTn id="17" fill="hold" display="0">
                  <p:stCondLst>
                    <p:cond delay="indefinite"/>
                  </p:stCondLst>
                </p:cTn>
                <p:tgtEl>
                  <p:spTgt spid="3"/>
                </p:tgtEl>
              </p:cMediaNode>
            </p:video>
            <p:seq concurrent="1" nextAc="seek">
              <p:cTn id="18" restart="whenNotActive" fill="hold" evtFilter="cancelBubble" nodeType="interactiveSeq">
                <p:stCondLst>
                  <p:cond evt="onClick" delay="0">
                    <p:tgtEl>
                      <p:spTgt spid="3"/>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6278E4FF-72CC-9206-5AFE-E743CB86E84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sp>
        <p:nvSpPr>
          <p:cNvPr id="4" name="TextBox 3">
            <a:extLst>
              <a:ext uri="{FF2B5EF4-FFF2-40B4-BE49-F238E27FC236}">
                <a16:creationId xmlns:a16="http://schemas.microsoft.com/office/drawing/2014/main" id="{C4F716FD-1A3F-72D6-AA5D-5BDBE5AFEB89}"/>
              </a:ext>
            </a:extLst>
          </p:cNvPr>
          <p:cNvSpPr txBox="1"/>
          <p:nvPr/>
        </p:nvSpPr>
        <p:spPr>
          <a:xfrm>
            <a:off x="3467100" y="3044279"/>
            <a:ext cx="5257800" cy="769441"/>
          </a:xfrm>
          <a:prstGeom prst="rect">
            <a:avLst/>
          </a:prstGeom>
          <a:noFill/>
        </p:spPr>
        <p:txBody>
          <a:bodyPr wrap="square" rtlCol="0">
            <a:spAutoFit/>
          </a:bodyPr>
          <a:lstStyle/>
          <a:p>
            <a:r>
              <a:rPr lang="en-AU" sz="4400" b="1" dirty="0">
                <a:solidFill>
                  <a:schemeClr val="bg1"/>
                </a:solidFill>
              </a:rPr>
              <a:t>Behind the Scenes</a:t>
            </a:r>
          </a:p>
        </p:txBody>
      </p:sp>
    </p:spTree>
    <p:extLst>
      <p:ext uri="{BB962C8B-B14F-4D97-AF65-F5344CB8AC3E}">
        <p14:creationId xmlns:p14="http://schemas.microsoft.com/office/powerpoint/2010/main" val="29887656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8F341217-4B9D-6A53-E906-A5FF6B1F0D83}"/>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7"/>
          <a:srcRect t="284" r="-1" b="-1"/>
          <a:stretch>
            <a:fillRect/>
          </a:stretch>
        </p:blipFill>
        <p:spPr>
          <a:xfrm>
            <a:off x="20" y="10"/>
            <a:ext cx="17084726" cy="9610160"/>
          </a:xfrm>
          <a:prstGeom prst="rect">
            <a:avLst/>
          </a:prstGeom>
        </p:spPr>
      </p:pic>
      <p:pic>
        <p:nvPicPr>
          <p:cNvPr id="5" name="Picture 4" descr="A stage with a stage and a ladder&#10;&#10;AI-generated content may be incorrect.">
            <a:extLst>
              <a:ext uri="{FF2B5EF4-FFF2-40B4-BE49-F238E27FC236}">
                <a16:creationId xmlns:a16="http://schemas.microsoft.com/office/drawing/2014/main" id="{A5ED864F-37C7-F9C6-CC58-3935935AB03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27001"/>
            <a:ext cx="5969000" cy="7958667"/>
          </a:xfrm>
          <a:prstGeom prst="rect">
            <a:avLst/>
          </a:prstGeom>
        </p:spPr>
      </p:pic>
      <p:pic>
        <p:nvPicPr>
          <p:cNvPr id="3" name="b149e1ae-2028-46e2-99a7-5c2ddb4a3305">
            <a:hlinkClick r:id="" action="ppaction://media"/>
            <a:extLst>
              <a:ext uri="{FF2B5EF4-FFF2-40B4-BE49-F238E27FC236}">
                <a16:creationId xmlns:a16="http://schemas.microsoft.com/office/drawing/2014/main" id="{EE2E5BDF-D732-A450-2E50-67D0BCFF0D47}"/>
              </a:ext>
            </a:extLst>
          </p:cNvPr>
          <p:cNvPicPr>
            <a:picLocks noChangeAspect="1"/>
          </p:cNvPicPr>
          <p:nvPr>
            <a:videoFile r:link="rId4"/>
            <p:extLst>
              <p:ext uri="{DAA4B4D4-6D71-4841-9C94-3DE7FCFB9230}">
                <p14:media xmlns:p14="http://schemas.microsoft.com/office/powerpoint/2010/main" r:embed="rId3"/>
              </p:ext>
            </p:extLst>
          </p:nvPr>
        </p:nvPicPr>
        <p:blipFill>
          <a:blip r:embed="rId9"/>
          <a:stretch>
            <a:fillRect/>
          </a:stretch>
        </p:blipFill>
        <p:spPr>
          <a:xfrm>
            <a:off x="5969000" y="-2856312"/>
            <a:ext cx="6223000" cy="11063111"/>
          </a:xfrm>
          <a:prstGeom prst="rect">
            <a:avLst/>
          </a:prstGeom>
        </p:spPr>
      </p:pic>
    </p:spTree>
    <p:extLst>
      <p:ext uri="{BB962C8B-B14F-4D97-AF65-F5344CB8AC3E}">
        <p14:creationId xmlns:p14="http://schemas.microsoft.com/office/powerpoint/2010/main" val="16619378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82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mute="1">
                <p:cTn id="16" repeatCount="indefinite" fill="hold" display="0">
                  <p:stCondLst>
                    <p:cond delay="indefinite"/>
                  </p:stCondLst>
                </p:cTn>
                <p:tgtEl>
                  <p:spTgt spid="2"/>
                </p:tgtEl>
              </p:cMediaNode>
            </p:video>
            <p:video>
              <p:cMediaNode vol="80000">
                <p:cTn id="17" fill="hold" display="0">
                  <p:stCondLst>
                    <p:cond delay="indefinite"/>
                  </p:stCondLst>
                </p:cTn>
                <p:tgtEl>
                  <p:spTgt spid="3"/>
                </p:tgtEl>
              </p:cMediaNode>
            </p:video>
            <p:seq concurrent="1" nextAc="seek">
              <p:cTn id="18" restart="whenNotActive" fill="hold" evtFilter="cancelBubble" nodeType="interactiveSeq">
                <p:stCondLst>
                  <p:cond evt="onClick" delay="0">
                    <p:tgtEl>
                      <p:spTgt spid="3"/>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BE946-6A4A-4C01-E845-7ACDAA64771C}"/>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37048108-AB83-12E4-24B6-30C7425F9793}"/>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pic>
        <p:nvPicPr>
          <p:cNvPr id="5" name="Picture 4" descr="A car with the trunk open&#10;&#10;AI-generated content may be incorrect.">
            <a:extLst>
              <a:ext uri="{FF2B5EF4-FFF2-40B4-BE49-F238E27FC236}">
                <a16:creationId xmlns:a16="http://schemas.microsoft.com/office/drawing/2014/main" id="{20C66C4A-A503-F25F-D3BB-9EDEDED515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65300" y="0"/>
            <a:ext cx="9144000" cy="6858000"/>
          </a:xfrm>
          <a:prstGeom prst="rect">
            <a:avLst/>
          </a:prstGeom>
        </p:spPr>
      </p:pic>
      <p:pic>
        <p:nvPicPr>
          <p:cNvPr id="7" name="Picture 6" descr="A person sitting in the back of a van&#10;&#10;AI-generated content may be incorrect.">
            <a:extLst>
              <a:ext uri="{FF2B5EF4-FFF2-40B4-BE49-F238E27FC236}">
                <a16:creationId xmlns:a16="http://schemas.microsoft.com/office/drawing/2014/main" id="{145CDCA4-C572-0CFD-F612-CF147DC49C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48480" y="-10"/>
            <a:ext cx="5143500" cy="6858000"/>
          </a:xfrm>
          <a:prstGeom prst="rect">
            <a:avLst/>
          </a:prstGeom>
        </p:spPr>
      </p:pic>
    </p:spTree>
    <p:extLst>
      <p:ext uri="{BB962C8B-B14F-4D97-AF65-F5344CB8AC3E}">
        <p14:creationId xmlns:p14="http://schemas.microsoft.com/office/powerpoint/2010/main" val="7766595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359A62FB-53C0-6D28-79C8-49957B6AEECB}"/>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7084726" cy="9610160"/>
          </a:xfrm>
          <a:prstGeom prst="rect">
            <a:avLst/>
          </a:prstGeom>
        </p:spPr>
      </p:pic>
      <p:pic>
        <p:nvPicPr>
          <p:cNvPr id="3" name="Picture 2" descr="A tractor and a stack of crates&#10;&#10;AI-generated content may be incorrect.">
            <a:extLst>
              <a:ext uri="{FF2B5EF4-FFF2-40B4-BE49-F238E27FC236}">
                <a16:creationId xmlns:a16="http://schemas.microsoft.com/office/drawing/2014/main" id="{B5BB2CFE-8277-70A1-783F-34B96EB327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0"/>
            <a:ext cx="12192000" cy="9144000"/>
          </a:xfrm>
          <a:prstGeom prst="rect">
            <a:avLst/>
          </a:prstGeom>
        </p:spPr>
      </p:pic>
    </p:spTree>
    <p:extLst>
      <p:ext uri="{BB962C8B-B14F-4D97-AF65-F5344CB8AC3E}">
        <p14:creationId xmlns:p14="http://schemas.microsoft.com/office/powerpoint/2010/main" val="39993186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DCD39-1DF2-4638-87BC-A0066E7EA6FB}"/>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359A62FB-53C0-6D28-79C8-49957B6AEECB}"/>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7084726" cy="9610160"/>
          </a:xfrm>
          <a:prstGeom prst="rect">
            <a:avLst/>
          </a:prstGeom>
        </p:spPr>
      </p:pic>
      <p:pic>
        <p:nvPicPr>
          <p:cNvPr id="5" name="Picture 4" descr="A computer screen with a blue screen&#10;&#10;AI-generated content may be incorrect.">
            <a:extLst>
              <a:ext uri="{FF2B5EF4-FFF2-40B4-BE49-F238E27FC236}">
                <a16:creationId xmlns:a16="http://schemas.microsoft.com/office/drawing/2014/main" id="{BA2BD883-8A76-F26D-DA5F-9B3573DCCE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6096000" cy="8128000"/>
          </a:xfrm>
          <a:prstGeom prst="rect">
            <a:avLst/>
          </a:prstGeom>
        </p:spPr>
      </p:pic>
      <p:pic>
        <p:nvPicPr>
          <p:cNvPr id="7" name="Picture 6" descr="A person working on a computer&#10;&#10;AI-generated content may be incorrect.">
            <a:extLst>
              <a:ext uri="{FF2B5EF4-FFF2-40B4-BE49-F238E27FC236}">
                <a16:creationId xmlns:a16="http://schemas.microsoft.com/office/drawing/2014/main" id="{B8CB77B5-4A2F-6DAD-7586-5295D6FA40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6000" y="1"/>
            <a:ext cx="6096000" cy="8128000"/>
          </a:xfrm>
          <a:prstGeom prst="rect">
            <a:avLst/>
          </a:prstGeom>
        </p:spPr>
      </p:pic>
    </p:spTree>
    <p:extLst>
      <p:ext uri="{BB962C8B-B14F-4D97-AF65-F5344CB8AC3E}">
        <p14:creationId xmlns:p14="http://schemas.microsoft.com/office/powerpoint/2010/main" val="42815271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BE946-6A4A-4C01-E845-7ACDAA64771C}"/>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D934ED08-816B-78F5-22E9-F6EEAE8B6879}"/>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7084726" cy="9610160"/>
          </a:xfrm>
          <a:prstGeom prst="rect">
            <a:avLst/>
          </a:prstGeom>
        </p:spPr>
      </p:pic>
      <p:pic>
        <p:nvPicPr>
          <p:cNvPr id="12" name="Picture 11" descr="An orange box on a table&#10;&#10;AI-generated content may be incorrect.">
            <a:extLst>
              <a:ext uri="{FF2B5EF4-FFF2-40B4-BE49-F238E27FC236}">
                <a16:creationId xmlns:a16="http://schemas.microsoft.com/office/drawing/2014/main" id="{B6D1086D-F2A8-528B-F52C-B3A627D4C0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10588" y="-10"/>
            <a:ext cx="5143500" cy="6858000"/>
          </a:xfrm>
          <a:prstGeom prst="rect">
            <a:avLst/>
          </a:prstGeom>
        </p:spPr>
      </p:pic>
      <p:pic>
        <p:nvPicPr>
          <p:cNvPr id="9" name="Picture 8" descr="A group of boxes next to a tree&#10;&#10;AI-generated content may be incorrect.">
            <a:extLst>
              <a:ext uri="{FF2B5EF4-FFF2-40B4-BE49-F238E27FC236}">
                <a16:creationId xmlns:a16="http://schemas.microsoft.com/office/drawing/2014/main" id="{AE783CB5-78C6-B700-3F66-AB78FA3857F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6036" y="0"/>
            <a:ext cx="5143500" cy="6858000"/>
          </a:xfrm>
          <a:prstGeom prst="rect">
            <a:avLst/>
          </a:prstGeom>
        </p:spPr>
      </p:pic>
      <p:pic>
        <p:nvPicPr>
          <p:cNvPr id="6" name="Picture 5" descr="A group of black boxes&#10;&#10;AI-generated content may be incorrect.">
            <a:extLst>
              <a:ext uri="{FF2B5EF4-FFF2-40B4-BE49-F238E27FC236}">
                <a16:creationId xmlns:a16="http://schemas.microsoft.com/office/drawing/2014/main" id="{BF93E64B-11BC-C903-41B5-0C937CFE46D3}"/>
              </a:ext>
            </a:extLst>
          </p:cNvPr>
          <p:cNvPicPr>
            <a:picLocks noChangeAspect="1"/>
          </p:cNvPicPr>
          <p:nvPr/>
        </p:nvPicPr>
        <p:blipFill>
          <a:blip r:embed="rId8">
            <a:extLst>
              <a:ext uri="{28A0092B-C50C-407E-A947-70E740481C1C}">
                <a14:useLocalDpi xmlns:a14="http://schemas.microsoft.com/office/drawing/2010/main" val="0"/>
              </a:ext>
            </a:extLst>
          </a:blip>
          <a:srcRect l="7099"/>
          <a:stretch>
            <a:fillRect/>
          </a:stretch>
        </p:blipFill>
        <p:spPr>
          <a:xfrm>
            <a:off x="3279930" y="0"/>
            <a:ext cx="4778355" cy="6858000"/>
          </a:xfrm>
          <a:prstGeom prst="rect">
            <a:avLst/>
          </a:prstGeom>
        </p:spPr>
      </p:pic>
    </p:spTree>
    <p:extLst>
      <p:ext uri="{BB962C8B-B14F-4D97-AF65-F5344CB8AC3E}">
        <p14:creationId xmlns:p14="http://schemas.microsoft.com/office/powerpoint/2010/main" val="4023504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A684E-7F86-86C0-9DD5-5C67F0E680CA}"/>
            </a:ext>
          </a:extLst>
        </p:cNvPr>
        <p:cNvGrpSpPr/>
        <p:nvPr/>
      </p:nvGrpSpPr>
      <p:grpSpPr>
        <a:xfrm>
          <a:off x="0" y="0"/>
          <a:ext cx="0" cy="0"/>
          <a:chOff x="0" y="0"/>
          <a:chExt cx="0" cy="0"/>
        </a:xfrm>
      </p:grpSpPr>
      <p:pic>
        <p:nvPicPr>
          <p:cNvPr id="3" name="Video 3" descr="Pink And Blue Light Explosion">
            <a:extLst>
              <a:ext uri="{FF2B5EF4-FFF2-40B4-BE49-F238E27FC236}">
                <a16:creationId xmlns:a16="http://schemas.microsoft.com/office/drawing/2014/main" id="{995C93F8-72BA-99A8-A786-5447F548CF2F}"/>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11"/>
          <a:srcRect t="284" r="-1" b="-1"/>
          <a:stretch>
            <a:fillRect/>
          </a:stretch>
        </p:blipFill>
        <p:spPr>
          <a:xfrm>
            <a:off x="20" y="10"/>
            <a:ext cx="17084726" cy="9610160"/>
          </a:xfrm>
          <a:prstGeom prst="rect">
            <a:avLst/>
          </a:prstGeom>
        </p:spPr>
      </p:pic>
      <p:pic>
        <p:nvPicPr>
          <p:cNvPr id="2" name="ef291155-16b0-45c7-8ba8-19ec8b6a1b84">
            <a:hlinkClick r:id="" action="ppaction://media"/>
            <a:extLst>
              <a:ext uri="{FF2B5EF4-FFF2-40B4-BE49-F238E27FC236}">
                <a16:creationId xmlns:a16="http://schemas.microsoft.com/office/drawing/2014/main" id="{6AA0B545-DC49-1D0F-5600-32BB948C5EED}"/>
              </a:ext>
            </a:extLst>
          </p:cNvPr>
          <p:cNvPicPr>
            <a:picLocks noChangeAspect="1"/>
          </p:cNvPicPr>
          <p:nvPr>
            <a:videoFile r:link="rId4"/>
            <p:extLst>
              <p:ext uri="{DAA4B4D4-6D71-4841-9C94-3DE7FCFB9230}">
                <p14:media xmlns:p14="http://schemas.microsoft.com/office/powerpoint/2010/main" r:embed="rId3"/>
              </p:ext>
            </p:extLst>
          </p:nvPr>
        </p:nvPicPr>
        <p:blipFill>
          <a:blip r:embed="rId12"/>
          <a:stretch>
            <a:fillRect/>
          </a:stretch>
        </p:blipFill>
        <p:spPr>
          <a:xfrm>
            <a:off x="8024812" y="-275167"/>
            <a:ext cx="4167188" cy="7408334"/>
          </a:xfrm>
          <a:prstGeom prst="rect">
            <a:avLst/>
          </a:prstGeom>
        </p:spPr>
      </p:pic>
      <p:pic>
        <p:nvPicPr>
          <p:cNvPr id="5" name="cc7c4477-f464-4caa-bc54-e050faf471c0">
            <a:hlinkClick r:id="" action="ppaction://media"/>
            <a:extLst>
              <a:ext uri="{FF2B5EF4-FFF2-40B4-BE49-F238E27FC236}">
                <a16:creationId xmlns:a16="http://schemas.microsoft.com/office/drawing/2014/main" id="{5CC732CD-7EDF-D1A1-07D4-E3CC30D47997}"/>
              </a:ext>
            </a:extLst>
          </p:cNvPr>
          <p:cNvPicPr>
            <a:picLocks noChangeAspect="1"/>
          </p:cNvPicPr>
          <p:nvPr>
            <a:videoFile r:link="rId6"/>
            <p:extLst>
              <p:ext uri="{DAA4B4D4-6D71-4841-9C94-3DE7FCFB9230}">
                <p14:media xmlns:p14="http://schemas.microsoft.com/office/powerpoint/2010/main" r:embed="rId5"/>
              </p:ext>
            </p:extLst>
          </p:nvPr>
        </p:nvPicPr>
        <p:blipFill>
          <a:blip r:embed="rId13"/>
          <a:stretch>
            <a:fillRect/>
          </a:stretch>
        </p:blipFill>
        <p:spPr>
          <a:xfrm>
            <a:off x="0" y="-550342"/>
            <a:ext cx="4167187" cy="7408332"/>
          </a:xfrm>
          <a:prstGeom prst="rect">
            <a:avLst/>
          </a:prstGeom>
        </p:spPr>
      </p:pic>
      <p:pic>
        <p:nvPicPr>
          <p:cNvPr id="6" name="297f1ced-7d9c-48ad-9ab9-1779a90616b4">
            <a:hlinkClick r:id="" action="ppaction://media"/>
            <a:extLst>
              <a:ext uri="{FF2B5EF4-FFF2-40B4-BE49-F238E27FC236}">
                <a16:creationId xmlns:a16="http://schemas.microsoft.com/office/drawing/2014/main" id="{809DDFC7-4A34-1C34-7E85-483FD948B79A}"/>
              </a:ext>
            </a:extLst>
          </p:cNvPr>
          <p:cNvPicPr>
            <a:picLocks noChangeAspect="1"/>
          </p:cNvPicPr>
          <p:nvPr>
            <a:videoFile r:link="rId8"/>
            <p:extLst>
              <p:ext uri="{DAA4B4D4-6D71-4841-9C94-3DE7FCFB9230}">
                <p14:media xmlns:p14="http://schemas.microsoft.com/office/powerpoint/2010/main" r:embed="rId7"/>
              </p:ext>
            </p:extLst>
          </p:nvPr>
        </p:nvPicPr>
        <p:blipFill>
          <a:blip r:embed="rId14"/>
          <a:stretch>
            <a:fillRect/>
          </a:stretch>
        </p:blipFill>
        <p:spPr>
          <a:xfrm>
            <a:off x="4167187" y="0"/>
            <a:ext cx="3857625" cy="6858000"/>
          </a:xfrm>
          <a:prstGeom prst="rect">
            <a:avLst/>
          </a:prstGeom>
        </p:spPr>
      </p:pic>
    </p:spTree>
    <p:extLst>
      <p:ext uri="{BB962C8B-B14F-4D97-AF65-F5344CB8AC3E}">
        <p14:creationId xmlns:p14="http://schemas.microsoft.com/office/powerpoint/2010/main" val="31250594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1865" fill="hold"/>
                                        <p:tgtEl>
                                          <p:spTgt spid="2"/>
                                        </p:tgtEl>
                                      </p:cBhvr>
                                    </p:cmd>
                                  </p:childTnLst>
                                </p:cTn>
                              </p:par>
                            </p:childTnLst>
                          </p:cTn>
                        </p:par>
                        <p:par>
                          <p:cTn id="7" fill="hold">
                            <p:stCondLst>
                              <p:cond delay="41865"/>
                            </p:stCondLst>
                            <p:childTnLst>
                              <p:par>
                                <p:cTn id="8" presetID="1" presetClass="mediacall" presetSubtype="0" fill="hold" nodeType="afterEffect">
                                  <p:stCondLst>
                                    <p:cond delay="0"/>
                                  </p:stCondLst>
                                  <p:childTnLst>
                                    <p:cmd type="call" cmd="playFrom(0.0)">
                                      <p:cBhvr>
                                        <p:cTn id="9" dur="1" fill="hold"/>
                                        <p:tgtEl>
                                          <p:spTgt spid="3"/>
                                        </p:tgtEl>
                                      </p:cBhvr>
                                    </p:cmd>
                                  </p:childTnLst>
                                </p:cTn>
                              </p:par>
                              <p:par>
                                <p:cTn id="10" presetID="1" presetClass="mediacall" presetSubtype="0" fill="hold" nodeType="withEffect">
                                  <p:stCondLst>
                                    <p:cond delay="0"/>
                                  </p:stCondLst>
                                  <p:childTnLst>
                                    <p:cmd type="call" cmd="playFrom(0.0)">
                                      <p:cBhvr>
                                        <p:cTn id="11" dur="18766" fill="hold"/>
                                        <p:tgtEl>
                                          <p:spTgt spid="5"/>
                                        </p:tgtEl>
                                      </p:cBhvr>
                                    </p:cmd>
                                  </p:childTnLst>
                                </p:cTn>
                              </p:par>
                              <p:par>
                                <p:cTn id="12" presetID="1" presetClass="mediacall" presetSubtype="0" fill="hold" nodeType="withEffect">
                                  <p:stCondLst>
                                    <p:cond delay="0"/>
                                  </p:stCondLst>
                                  <p:childTnLst>
                                    <p:cmd type="call" cmd="playFrom(0.0)">
                                      <p:cBhvr>
                                        <p:cTn id="13" dur="1411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4" fill="hold" display="0">
                  <p:stCondLst>
                    <p:cond delay="indefinite"/>
                  </p:stCondLst>
                </p:cTn>
                <p:tgtEl>
                  <p:spTgt spid="2"/>
                </p:tgtEl>
              </p:cMediaNode>
            </p:video>
            <p:seq concurrent="1" nextAc="seek">
              <p:cTn id="15" restart="whenNotActive" fill="hold" evtFilter="cancelBubble" nodeType="interactiveSeq">
                <p:stCondLst>
                  <p:cond evt="onClick" delay="0">
                    <p:tgtEl>
                      <p:spTgt spid="2"/>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withEffect">
                                  <p:stCondLst>
                                    <p:cond delay="0"/>
                                  </p:stCondLst>
                                  <p:childTnLst>
                                    <p:cmd type="call" cmd="togglePause">
                                      <p:cBhvr>
                                        <p:cTn id="19" dur="1" fill="hold"/>
                                        <p:tgtEl>
                                          <p:spTgt spid="2"/>
                                        </p:tgtEl>
                                      </p:cBhvr>
                                    </p:cmd>
                                  </p:childTnLst>
                                </p:cTn>
                              </p:par>
                            </p:childTnLst>
                          </p:cTn>
                        </p:par>
                      </p:childTnLst>
                    </p:cTn>
                  </p:par>
                </p:childTnLst>
              </p:cTn>
              <p:nextCondLst>
                <p:cond evt="onClick" delay="0">
                  <p:tgtEl>
                    <p:spTgt spid="2"/>
                  </p:tgtEl>
                </p:cond>
              </p:nextCondLst>
            </p:seq>
            <p:seq concurrent="1" nextAc="seek">
              <p:cTn id="20" restart="whenNotActive" fill="hold" evtFilter="cancelBubble" nodeType="interactiveSeq">
                <p:stCondLst>
                  <p:cond evt="onClick" delay="0">
                    <p:tgtEl>
                      <p:spTgt spid="3"/>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3"/>
                                        </p:tgtEl>
                                      </p:cBhvr>
                                    </p:cmd>
                                  </p:childTnLst>
                                </p:cTn>
                              </p:par>
                            </p:childTnLst>
                          </p:cTn>
                        </p:par>
                      </p:childTnLst>
                    </p:cTn>
                  </p:par>
                </p:childTnLst>
              </p:cTn>
              <p:nextCondLst>
                <p:cond evt="onClick" delay="0">
                  <p:tgtEl>
                    <p:spTgt spid="3"/>
                  </p:tgtEl>
                </p:cond>
              </p:nextCondLst>
            </p:seq>
            <p:video>
              <p:cMediaNode mute="1">
                <p:cTn id="25" repeatCount="indefinite" fill="hold" display="0">
                  <p:stCondLst>
                    <p:cond delay="indefinite"/>
                  </p:stCondLst>
                </p:cTn>
                <p:tgtEl>
                  <p:spTgt spid="3"/>
                </p:tgtEl>
              </p:cMediaNode>
            </p:video>
            <p:video>
              <p:cMediaNode vol="80000">
                <p:cTn id="26" fill="hold" display="0">
                  <p:stCondLst>
                    <p:cond delay="indefinite"/>
                  </p:stCondLst>
                </p:cTn>
                <p:tgtEl>
                  <p:spTgt spid="5"/>
                </p:tgtEl>
              </p:cMediaNode>
            </p:video>
            <p:seq concurrent="1" nextAc="seek">
              <p:cTn id="27" restart="whenNotActive" fill="hold" evtFilter="cancelBubble" nodeType="interactiveSeq">
                <p:stCondLst>
                  <p:cond evt="onClick" delay="0">
                    <p:tgtEl>
                      <p:spTgt spid="5"/>
                    </p:tgtEl>
                  </p:cond>
                </p:stCondLst>
                <p:endSync evt="end" delay="0">
                  <p:rtn val="all"/>
                </p:endSync>
                <p:childTnLst>
                  <p:par>
                    <p:cTn id="28" fill="hold">
                      <p:stCondLst>
                        <p:cond delay="0"/>
                      </p:stCondLst>
                      <p:childTnLst>
                        <p:par>
                          <p:cTn id="29" fill="hold">
                            <p:stCondLst>
                              <p:cond delay="0"/>
                            </p:stCondLst>
                            <p:childTnLst>
                              <p:par>
                                <p:cTn id="30" presetID="2" presetClass="mediacall" presetSubtype="0" fill="hold" nodeType="withEffect">
                                  <p:stCondLst>
                                    <p:cond delay="0"/>
                                  </p:stCondLst>
                                  <p:childTnLst>
                                    <p:cmd type="call" cmd="togglePause">
                                      <p:cBhvr>
                                        <p:cTn id="31" dur="1" fill="hold"/>
                                        <p:tgtEl>
                                          <p:spTgt spid="5"/>
                                        </p:tgtEl>
                                      </p:cBhvr>
                                    </p:cmd>
                                  </p:childTnLst>
                                </p:cTn>
                              </p:par>
                            </p:childTnLst>
                          </p:cTn>
                        </p:par>
                      </p:childTnLst>
                    </p:cTn>
                  </p:par>
                </p:childTnLst>
              </p:cTn>
              <p:nextCondLst>
                <p:cond evt="onClick" delay="0">
                  <p:tgtEl>
                    <p:spTgt spid="5"/>
                  </p:tgtEl>
                </p:cond>
              </p:nextCondLst>
            </p:seq>
            <p:video>
              <p:cMediaNode vol="80000">
                <p:cTn id="32" fill="hold" display="0">
                  <p:stCondLst>
                    <p:cond delay="indefinite"/>
                  </p:stCondLst>
                </p:cTn>
                <p:tgtEl>
                  <p:spTgt spid="6"/>
                </p:tgtEl>
              </p:cMediaNode>
            </p:video>
            <p:seq concurrent="1" nextAc="seek">
              <p:cTn id="33" restart="whenNotActive" fill="hold" evtFilter="cancelBubble" nodeType="interactiveSeq">
                <p:stCondLst>
                  <p:cond evt="onClick" delay="0">
                    <p:tgtEl>
                      <p:spTgt spid="6"/>
                    </p:tgtEl>
                  </p:cond>
                </p:stCondLst>
                <p:endSync evt="end" delay="0">
                  <p:rtn val="all"/>
                </p:endSync>
                <p:childTnLst>
                  <p:par>
                    <p:cTn id="34" fill="hold">
                      <p:stCondLst>
                        <p:cond delay="0"/>
                      </p:stCondLst>
                      <p:childTnLst>
                        <p:par>
                          <p:cTn id="35" fill="hold">
                            <p:stCondLst>
                              <p:cond delay="0"/>
                            </p:stCondLst>
                            <p:childTnLst>
                              <p:par>
                                <p:cTn id="36" presetID="2" presetClass="mediacall" presetSubtype="0" fill="hold" nodeType="withEffect">
                                  <p:stCondLst>
                                    <p:cond delay="0"/>
                                  </p:stCondLst>
                                  <p:childTnLst>
                                    <p:cmd type="call" cmd="togglePause">
                                      <p:cBhvr>
                                        <p:cTn id="37"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744A0-783A-2CD3-D589-51EBE7F10FFE}"/>
            </a:ext>
          </a:extLst>
        </p:cNvPr>
        <p:cNvGrpSpPr/>
        <p:nvPr/>
      </p:nvGrpSpPr>
      <p:grpSpPr>
        <a:xfrm>
          <a:off x="0" y="0"/>
          <a:ext cx="0" cy="0"/>
          <a:chOff x="0" y="0"/>
          <a:chExt cx="0" cy="0"/>
        </a:xfrm>
      </p:grpSpPr>
      <p:pic>
        <p:nvPicPr>
          <p:cNvPr id="3" name="Video 3" descr="Pink And Blue Light Explosion">
            <a:extLst>
              <a:ext uri="{FF2B5EF4-FFF2-40B4-BE49-F238E27FC236}">
                <a16:creationId xmlns:a16="http://schemas.microsoft.com/office/drawing/2014/main" id="{C09620D1-B5B3-22B5-266B-32E0F893CF31}"/>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7"/>
          <a:srcRect t="284" r="-1" b="-1"/>
          <a:stretch>
            <a:fillRect/>
          </a:stretch>
        </p:blipFill>
        <p:spPr>
          <a:xfrm>
            <a:off x="20" y="10"/>
            <a:ext cx="17084726" cy="9610160"/>
          </a:xfrm>
          <a:prstGeom prst="rect">
            <a:avLst/>
          </a:prstGeom>
        </p:spPr>
      </p:pic>
      <p:pic>
        <p:nvPicPr>
          <p:cNvPr id="4" name="Picture 3" descr="A stage under a metal structure&#10;&#10;AI-generated content may be incorrect.">
            <a:extLst>
              <a:ext uri="{FF2B5EF4-FFF2-40B4-BE49-F238E27FC236}">
                <a16:creationId xmlns:a16="http://schemas.microsoft.com/office/drawing/2014/main" id="{2F1A5844-B067-AC18-08D4-2EBCF456175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208882"/>
            <a:ext cx="12249150" cy="9186863"/>
          </a:xfrm>
          <a:prstGeom prst="rect">
            <a:avLst/>
          </a:prstGeom>
        </p:spPr>
      </p:pic>
      <p:pic>
        <p:nvPicPr>
          <p:cNvPr id="5" name="512518af-5145-4977-aa49-77daeaf5e505">
            <a:hlinkClick r:id="" action="ppaction://media"/>
            <a:extLst>
              <a:ext uri="{FF2B5EF4-FFF2-40B4-BE49-F238E27FC236}">
                <a16:creationId xmlns:a16="http://schemas.microsoft.com/office/drawing/2014/main" id="{B7E6E29B-4219-7485-5878-4E0BB364358D}"/>
              </a:ext>
            </a:extLst>
          </p:cNvPr>
          <p:cNvPicPr>
            <a:picLocks noChangeAspect="1"/>
          </p:cNvPicPr>
          <p:nvPr>
            <a:videoFile r:link="rId4"/>
            <p:extLst>
              <p:ext uri="{DAA4B4D4-6D71-4841-9C94-3DE7FCFB9230}">
                <p14:media xmlns:p14="http://schemas.microsoft.com/office/powerpoint/2010/main" r:embed="rId3"/>
              </p:ext>
            </p:extLst>
          </p:nvPr>
        </p:nvPicPr>
        <p:blipFill>
          <a:blip r:embed="rId9"/>
          <a:stretch>
            <a:fillRect/>
          </a:stretch>
        </p:blipFill>
        <p:spPr>
          <a:xfrm>
            <a:off x="-436378" y="-1208882"/>
            <a:ext cx="14341106" cy="8066872"/>
          </a:xfrm>
          <a:prstGeom prst="rect">
            <a:avLst/>
          </a:prstGeom>
        </p:spPr>
      </p:pic>
    </p:spTree>
    <p:extLst>
      <p:ext uri="{BB962C8B-B14F-4D97-AF65-F5344CB8AC3E}">
        <p14:creationId xmlns:p14="http://schemas.microsoft.com/office/powerpoint/2010/main" val="22151553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3269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3"/>
                                        </p:tgtEl>
                                      </p:cBhvr>
                                    </p:cmd>
                                  </p:childTnLst>
                                </p:cTn>
                              </p:par>
                            </p:childTnLst>
                          </p:cTn>
                        </p:par>
                      </p:childTnLst>
                    </p:cTn>
                  </p:par>
                </p:childTnLst>
              </p:cTn>
              <p:nextCondLst>
                <p:cond evt="onClick" delay="0">
                  <p:tgtEl>
                    <p:spTgt spid="3"/>
                  </p:tgtEl>
                </p:cond>
              </p:nextCondLst>
            </p:seq>
            <p:video>
              <p:cMediaNode mute="1">
                <p:cTn id="15" repeatCount="indefinite" fill="hold" display="0">
                  <p:stCondLst>
                    <p:cond delay="indefinite"/>
                  </p:stCondLst>
                </p:cTn>
                <p:tgtEl>
                  <p:spTgt spid="3"/>
                </p:tgtEl>
              </p:cMediaNode>
            </p:video>
            <p:video>
              <p:cMediaNode vol="80000">
                <p:cTn id="16" fill="hold" display="0">
                  <p:stCondLst>
                    <p:cond delay="indefinite"/>
                  </p:stCondLst>
                </p:cTn>
                <p:tgtEl>
                  <p:spTgt spid="5"/>
                </p:tgtEl>
              </p:cMediaNode>
            </p:video>
            <p:seq concurrent="1" nextAc="seek">
              <p:cTn id="17" restart="whenNotActive" fill="hold" evtFilter="cancelBubble" nodeType="interactiveSeq">
                <p:stCondLst>
                  <p:cond evt="onClick" delay="0">
                    <p:tgtEl>
                      <p:spTgt spid="5"/>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744A0-783A-2CD3-D589-51EBE7F10FFE}"/>
            </a:ext>
          </a:extLst>
        </p:cNvPr>
        <p:cNvGrpSpPr/>
        <p:nvPr/>
      </p:nvGrpSpPr>
      <p:grpSpPr>
        <a:xfrm>
          <a:off x="0" y="0"/>
          <a:ext cx="0" cy="0"/>
          <a:chOff x="0" y="0"/>
          <a:chExt cx="0" cy="0"/>
        </a:xfrm>
      </p:grpSpPr>
      <p:pic>
        <p:nvPicPr>
          <p:cNvPr id="3" name="Video 3" descr="Pink And Blue Light Explosion">
            <a:extLst>
              <a:ext uri="{FF2B5EF4-FFF2-40B4-BE49-F238E27FC236}">
                <a16:creationId xmlns:a16="http://schemas.microsoft.com/office/drawing/2014/main" id="{C09620D1-B5B3-22B5-266B-32E0F893CF31}"/>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5"/>
          <a:srcRect t="284" r="-1" b="-1"/>
          <a:stretch>
            <a:fillRect/>
          </a:stretch>
        </p:blipFill>
        <p:spPr>
          <a:xfrm>
            <a:off x="20" y="10"/>
            <a:ext cx="17084726" cy="9610160"/>
          </a:xfrm>
          <a:prstGeom prst="rect">
            <a:avLst/>
          </a:prstGeom>
        </p:spPr>
      </p:pic>
      <p:pic>
        <p:nvPicPr>
          <p:cNvPr id="12" name="Picture 11" descr="A building with many red lights&#10;&#10;AI-generated content may be incorrect.">
            <a:extLst>
              <a:ext uri="{FF2B5EF4-FFF2-40B4-BE49-F238E27FC236}">
                <a16:creationId xmlns:a16="http://schemas.microsoft.com/office/drawing/2014/main" id="{456E3560-3F79-7084-4AA5-B6D23D9BF1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 y="-2286021"/>
            <a:ext cx="12192014" cy="9144011"/>
          </a:xfrm>
          <a:prstGeom prst="rect">
            <a:avLst/>
          </a:prstGeom>
        </p:spPr>
      </p:pic>
      <p:pic>
        <p:nvPicPr>
          <p:cNvPr id="8" name="Picture 7" descr="A person standing in a building&#10;&#10;AI-generated content may be incorrect.">
            <a:extLst>
              <a:ext uri="{FF2B5EF4-FFF2-40B4-BE49-F238E27FC236}">
                <a16:creationId xmlns:a16="http://schemas.microsoft.com/office/drawing/2014/main" id="{C2401BEE-952B-1E07-F80E-93097F2D81C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256824"/>
            <a:ext cx="6136635" cy="4601175"/>
          </a:xfrm>
          <a:prstGeom prst="rect">
            <a:avLst/>
          </a:prstGeom>
        </p:spPr>
      </p:pic>
      <p:pic>
        <p:nvPicPr>
          <p:cNvPr id="10" name="Picture 9" descr="A building with many windows&#10;&#10;AI-generated content may be incorrect.">
            <a:extLst>
              <a:ext uri="{FF2B5EF4-FFF2-40B4-BE49-F238E27FC236}">
                <a16:creationId xmlns:a16="http://schemas.microsoft.com/office/drawing/2014/main" id="{2E973434-F4AC-6BCC-7741-06E261A83E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36635" y="0"/>
            <a:ext cx="6055365" cy="4540240"/>
          </a:xfrm>
          <a:prstGeom prst="rect">
            <a:avLst/>
          </a:prstGeom>
        </p:spPr>
      </p:pic>
    </p:spTree>
    <p:extLst>
      <p:ext uri="{BB962C8B-B14F-4D97-AF65-F5344CB8AC3E}">
        <p14:creationId xmlns:p14="http://schemas.microsoft.com/office/powerpoint/2010/main" val="34232455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3000"/>
                                  </p:stCondLst>
                                  <p:childTnLst>
                                    <p:animEffect transition="out" filter="fade">
                                      <p:cBhvr>
                                        <p:cTn id="10" dur="1000"/>
                                        <p:tgtEl>
                                          <p:spTgt spid="8"/>
                                        </p:tgtEl>
                                      </p:cBhvr>
                                    </p:animEffect>
                                    <p:set>
                                      <p:cBhvr>
                                        <p:cTn id="11" dur="1" fill="hold">
                                          <p:stCondLst>
                                            <p:cond delay="999"/>
                                          </p:stCondLst>
                                        </p:cTn>
                                        <p:tgtEl>
                                          <p:spTgt spid="8"/>
                                        </p:tgtEl>
                                        <p:attrNameLst>
                                          <p:attrName>style.visibility</p:attrName>
                                        </p:attrNameLst>
                                      </p:cBhvr>
                                      <p:to>
                                        <p:strVal val="hidden"/>
                                      </p:to>
                                    </p:set>
                                  </p:childTnLst>
                                </p:cTn>
                              </p:par>
                              <p:par>
                                <p:cTn id="12" presetID="10" presetClass="exit" presetSubtype="0" fill="hold" nodeType="withEffect">
                                  <p:stCondLst>
                                    <p:cond delay="500"/>
                                  </p:stCondLst>
                                  <p:childTnLst>
                                    <p:animEffect transition="out" filter="fade">
                                      <p:cBhvr>
                                        <p:cTn id="13" dur="1000"/>
                                        <p:tgtEl>
                                          <p:spTgt spid="10"/>
                                        </p:tgtEl>
                                      </p:cBhvr>
                                    </p:animEffect>
                                    <p:set>
                                      <p:cBhvr>
                                        <p:cTn id="14" dur="1" fill="hold">
                                          <p:stCondLst>
                                            <p:cond delay="999"/>
                                          </p:stCondLst>
                                        </p:cTn>
                                        <p:tgtEl>
                                          <p:spTgt spid="1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325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3"/>
                                        </p:tgtEl>
                                      </p:cBhvr>
                                    </p:cmd>
                                  </p:childTnLst>
                                </p:cTn>
                              </p:par>
                            </p:childTnLst>
                          </p:cTn>
                        </p:par>
                      </p:childTnLst>
                    </p:cTn>
                  </p:par>
                </p:childTnLst>
              </p:cTn>
              <p:nextCondLst>
                <p:cond evt="onClick" delay="0">
                  <p:tgtEl>
                    <p:spTgt spid="3"/>
                  </p:tgtEl>
                </p:cond>
              </p:nextCondLst>
            </p:seq>
            <p:video>
              <p:cMediaNode mute="1">
                <p:cTn id="25" repeatCount="indefinite" fill="hold" display="0">
                  <p:stCondLst>
                    <p:cond delay="indefinite"/>
                  </p:stCondLst>
                </p:cTn>
                <p:tgtEl>
                  <p:spTgt spid="3"/>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BE946-6A4A-4C01-E845-7ACDAA64771C}"/>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D934ED08-816B-78F5-22E9-F6EEAE8B6879}"/>
              </a:ext>
            </a:extLst>
          </p:cNvPr>
          <p:cNvPicPr>
            <a:picLocks noChangeAspect="1"/>
          </p:cNvPicPr>
          <p:nvPr>
            <a:videoFile r:link="rId2"/>
            <p:extLst>
              <p:ext uri="{DAA4B4D4-6D71-4841-9C94-3DE7FCFB9230}">
                <p14:media xmlns:p14="http://schemas.microsoft.com/office/powerpoint/2010/main" r:embed="rId1"/>
              </p:ext>
            </p:extLst>
          </p:nvPr>
        </p:nvPicPr>
        <p:blipFill>
          <a:blip r:embed="rId7"/>
          <a:srcRect t="284" r="-1" b="-1"/>
          <a:stretch>
            <a:fillRect/>
          </a:stretch>
        </p:blipFill>
        <p:spPr>
          <a:xfrm>
            <a:off x="20" y="10"/>
            <a:ext cx="17084726" cy="9610160"/>
          </a:xfrm>
          <a:prstGeom prst="rect">
            <a:avLst/>
          </a:prstGeom>
        </p:spPr>
      </p:pic>
      <p:pic>
        <p:nvPicPr>
          <p:cNvPr id="3" name="Picture 2" descr="A stage with blue chairs and a scaffolding&#10;&#10;AI-generated content may be incorrect.">
            <a:extLst>
              <a:ext uri="{FF2B5EF4-FFF2-40B4-BE49-F238E27FC236}">
                <a16:creationId xmlns:a16="http://schemas.microsoft.com/office/drawing/2014/main" id="{B614F068-4673-09CF-255C-A1DF8BEB9BB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 y="0"/>
            <a:ext cx="12192000" cy="6858000"/>
          </a:xfrm>
          <a:prstGeom prst="rect">
            <a:avLst/>
          </a:prstGeom>
        </p:spPr>
      </p:pic>
      <p:pic>
        <p:nvPicPr>
          <p:cNvPr id="2" name="c3a9200f-59db-4586-98c3-bdd7f44080b2">
            <a:hlinkClick r:id="" action="ppaction://media"/>
            <a:extLst>
              <a:ext uri="{FF2B5EF4-FFF2-40B4-BE49-F238E27FC236}">
                <a16:creationId xmlns:a16="http://schemas.microsoft.com/office/drawing/2014/main" id="{8CAFDE42-ED5F-7B63-1C09-3879A361C206}"/>
              </a:ext>
            </a:extLst>
          </p:cNvPr>
          <p:cNvPicPr>
            <a:picLocks noChangeAspect="1"/>
          </p:cNvPicPr>
          <p:nvPr>
            <a:videoFile r:link="rId4"/>
            <p:extLst>
              <p:ext uri="{DAA4B4D4-6D71-4841-9C94-3DE7FCFB9230}">
                <p14:media xmlns:p14="http://schemas.microsoft.com/office/powerpoint/2010/main" r:embed="rId3"/>
              </p:ext>
            </p:extLst>
          </p:nvPr>
        </p:nvPicPr>
        <p:blipFill>
          <a:blip r:embed="rId9"/>
          <a:stretch>
            <a:fillRect/>
          </a:stretch>
        </p:blipFill>
        <p:spPr>
          <a:xfrm>
            <a:off x="4167167" y="0"/>
            <a:ext cx="3857625" cy="6858000"/>
          </a:xfrm>
          <a:prstGeom prst="rect">
            <a:avLst/>
          </a:prstGeom>
        </p:spPr>
      </p:pic>
      <p:pic>
        <p:nvPicPr>
          <p:cNvPr id="6" name="Picture 5" descr="A group of people in a room with red lights&#10;&#10;AI-generated content may be incorrect.">
            <a:extLst>
              <a:ext uri="{FF2B5EF4-FFF2-40B4-BE49-F238E27FC236}">
                <a16:creationId xmlns:a16="http://schemas.microsoft.com/office/drawing/2014/main" id="{CA6F79AF-E5AB-47C8-20BD-D82C8B9EF76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 y="-548641"/>
            <a:ext cx="12192019" cy="9144015"/>
          </a:xfrm>
          <a:prstGeom prst="rect">
            <a:avLst/>
          </a:prstGeom>
        </p:spPr>
      </p:pic>
      <p:pic>
        <p:nvPicPr>
          <p:cNvPr id="8" name="6511fa0d-d9ad-400a-9353-0e2582e7e194">
            <a:hlinkClick r:id="" action="ppaction://media"/>
            <a:extLst>
              <a:ext uri="{FF2B5EF4-FFF2-40B4-BE49-F238E27FC236}">
                <a16:creationId xmlns:a16="http://schemas.microsoft.com/office/drawing/2014/main" id="{760B6E8F-ACAF-A212-B852-B63D49F3F57F}"/>
              </a:ext>
            </a:extLst>
          </p:cNvPr>
          <p:cNvPicPr>
            <a:picLocks noChangeAspect="1"/>
          </p:cNvPicPr>
          <p:nvPr>
            <a:videoFile r:link="rId4"/>
            <p:extLst>
              <p:ext uri="{DAA4B4D4-6D71-4841-9C94-3DE7FCFB9230}">
                <p14:media xmlns:p14="http://schemas.microsoft.com/office/powerpoint/2010/main" r:embed="rId3"/>
              </p:ext>
            </p:extLst>
          </p:nvPr>
        </p:nvPicPr>
        <p:blipFill>
          <a:blip r:embed="rId9"/>
          <a:stretch>
            <a:fillRect/>
          </a:stretch>
        </p:blipFill>
        <p:spPr>
          <a:xfrm>
            <a:off x="4167167" y="19051"/>
            <a:ext cx="3857625" cy="6857999"/>
          </a:xfrm>
          <a:prstGeom prst="rect">
            <a:avLst/>
          </a:prstGeom>
        </p:spPr>
      </p:pic>
      <p:pic>
        <p:nvPicPr>
          <p:cNvPr id="7" name="Picture 6" descr="A stage with blue chairs and a scaffolding&#10;&#10;AI-generated content may be incorrect.">
            <a:extLst>
              <a:ext uri="{FF2B5EF4-FFF2-40B4-BE49-F238E27FC236}">
                <a16:creationId xmlns:a16="http://schemas.microsoft.com/office/drawing/2014/main" id="{DB6CDC08-8770-2051-D1B1-2CBD07237D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0"/>
            <a:ext cx="12192000" cy="6858000"/>
          </a:xfrm>
          <a:prstGeom prst="rect">
            <a:avLst/>
          </a:prstGeom>
        </p:spPr>
      </p:pic>
    </p:spTree>
    <p:extLst>
      <p:ext uri="{BB962C8B-B14F-4D97-AF65-F5344CB8AC3E}">
        <p14:creationId xmlns:p14="http://schemas.microsoft.com/office/powerpoint/2010/main" val="14472778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5603" fill="hold"/>
                                        <p:tgtEl>
                                          <p:spTgt spid="2"/>
                                        </p:tgtEl>
                                      </p:cBhvr>
                                    </p:cmd>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3000"/>
                                  </p:stCondLst>
                                  <p:childTnLst>
                                    <p:animEffect transition="out" filter="fade">
                                      <p:cBhvr>
                                        <p:cTn id="14" dur="1000"/>
                                        <p:tgtEl>
                                          <p:spTgt spid="7"/>
                                        </p:tgtEl>
                                      </p:cBhvr>
                                    </p:animEffect>
                                    <p:set>
                                      <p:cBhvr>
                                        <p:cTn id="15" dur="1" fill="hold">
                                          <p:stCondLst>
                                            <p:cond delay="999"/>
                                          </p:stCondLst>
                                        </p:cTn>
                                        <p:tgtEl>
                                          <p:spTgt spid="7"/>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1560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4"/>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4"/>
                                        </p:tgtEl>
                                      </p:cBhvr>
                                    </p:cmd>
                                  </p:childTnLst>
                                </p:cTn>
                              </p:par>
                            </p:childTnLst>
                          </p:cTn>
                        </p:par>
                      </p:childTnLst>
                    </p:cTn>
                  </p:par>
                </p:childTnLst>
              </p:cTn>
              <p:nextCondLst>
                <p:cond evt="onClick" delay="0">
                  <p:tgtEl>
                    <p:spTgt spid="4"/>
                  </p:tgtEl>
                </p:cond>
              </p:nextCondLst>
            </p:seq>
            <p:video>
              <p:cMediaNode mute="1">
                <p:cTn id="25" repeatCount="indefinite" fill="hold" display="0">
                  <p:stCondLst>
                    <p:cond delay="indefinite"/>
                  </p:stCondLst>
                </p:cTn>
                <p:tgtEl>
                  <p:spTgt spid="4"/>
                </p:tgtEl>
              </p:cMediaNode>
            </p:video>
            <p:video>
              <p:cMediaNode vol="80000">
                <p:cTn id="26" fill="hold" display="0">
                  <p:stCondLst>
                    <p:cond delay="indefinite"/>
                  </p:stCondLst>
                </p:cTn>
                <p:tgtEl>
                  <p:spTgt spid="2"/>
                </p:tgtEl>
              </p:cMediaNode>
            </p:video>
            <p:seq concurrent="1" nextAc="seek">
              <p:cTn id="27" restart="whenNotActive" fill="hold" evtFilter="cancelBubble" nodeType="interactiveSeq">
                <p:stCondLst>
                  <p:cond evt="onClick" delay="0">
                    <p:tgtEl>
                      <p:spTgt spid="2"/>
                    </p:tgtEl>
                  </p:cond>
                </p:stCondLst>
                <p:endSync evt="end" delay="0">
                  <p:rtn val="all"/>
                </p:endSync>
                <p:childTnLst>
                  <p:par>
                    <p:cTn id="28" fill="hold">
                      <p:stCondLst>
                        <p:cond delay="0"/>
                      </p:stCondLst>
                      <p:childTnLst>
                        <p:par>
                          <p:cTn id="29" fill="hold">
                            <p:stCondLst>
                              <p:cond delay="0"/>
                            </p:stCondLst>
                            <p:childTnLst>
                              <p:par>
                                <p:cTn id="30" presetID="2" presetClass="mediacall" presetSubtype="0" fill="hold" nodeType="clickEffect">
                                  <p:stCondLst>
                                    <p:cond delay="0"/>
                                  </p:stCondLst>
                                  <p:childTnLst>
                                    <p:cmd type="call" cmd="togglePause">
                                      <p:cBhvr>
                                        <p:cTn id="31" dur="1" fill="hold"/>
                                        <p:tgtEl>
                                          <p:spTgt spid="2"/>
                                        </p:tgtEl>
                                      </p:cBhvr>
                                    </p:cmd>
                                  </p:childTnLst>
                                </p:cTn>
                              </p:par>
                            </p:childTnLst>
                          </p:cTn>
                        </p:par>
                      </p:childTnLst>
                    </p:cTn>
                  </p:par>
                </p:childTnLst>
              </p:cTn>
              <p:nextCondLst>
                <p:cond evt="onClick" delay="0">
                  <p:tgtEl>
                    <p:spTgt spid="2"/>
                  </p:tgtEl>
                </p:cond>
              </p:nextCondLst>
            </p:seq>
            <p:video>
              <p:cMediaNode vol="80000">
                <p:cTn id="32" fill="hold" display="0">
                  <p:stCondLst>
                    <p:cond delay="indefinite"/>
                  </p:stCondLst>
                </p:cTn>
                <p:tgtEl>
                  <p:spTgt spid="8"/>
                </p:tgtEl>
              </p:cMediaNode>
            </p:video>
            <p:seq concurrent="1" nextAc="seek">
              <p:cTn id="33" restart="whenNotActive" fill="hold" evtFilter="cancelBubble" nodeType="interactiveSeq">
                <p:stCondLst>
                  <p:cond evt="onClick" delay="0">
                    <p:tgtEl>
                      <p:spTgt spid="8"/>
                    </p:tgtEl>
                  </p:cond>
                </p:stCondLst>
                <p:endSync evt="end" delay="0">
                  <p:rtn val="all"/>
                </p:endSync>
                <p:childTnLst>
                  <p:par>
                    <p:cTn id="34" fill="hold">
                      <p:stCondLst>
                        <p:cond delay="0"/>
                      </p:stCondLst>
                      <p:childTnLst>
                        <p:par>
                          <p:cTn id="35" fill="hold">
                            <p:stCondLst>
                              <p:cond delay="0"/>
                            </p:stCondLst>
                            <p:childTnLst>
                              <p:par>
                                <p:cTn id="36" presetID="2" presetClass="mediacall" presetSubtype="0" fill="hold" nodeType="clickEffect">
                                  <p:stCondLst>
                                    <p:cond delay="0"/>
                                  </p:stCondLst>
                                  <p:childTnLst>
                                    <p:cmd type="call" cmd="togglePause">
                                      <p:cBhvr>
                                        <p:cTn id="37"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BE946-6A4A-4C01-E845-7ACDAA64771C}"/>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D934ED08-816B-78F5-22E9-F6EEAE8B6879}"/>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7084726" cy="9610160"/>
          </a:xfrm>
          <a:prstGeom prst="rect">
            <a:avLst/>
          </a:prstGeom>
        </p:spPr>
      </p:pic>
      <p:pic>
        <p:nvPicPr>
          <p:cNvPr id="3" name="Picture 2">
            <a:extLst>
              <a:ext uri="{FF2B5EF4-FFF2-40B4-BE49-F238E27FC236}">
                <a16:creationId xmlns:a16="http://schemas.microsoft.com/office/drawing/2014/main" id="{084322D7-5ADD-70BC-B6F5-BB15974AB3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 y="-2100144"/>
            <a:ext cx="12192000" cy="9138047"/>
          </a:xfrm>
          <a:prstGeom prst="rect">
            <a:avLst/>
          </a:prstGeom>
        </p:spPr>
      </p:pic>
    </p:spTree>
    <p:extLst>
      <p:ext uri="{BB962C8B-B14F-4D97-AF65-F5344CB8AC3E}">
        <p14:creationId xmlns:p14="http://schemas.microsoft.com/office/powerpoint/2010/main" val="11498152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A684E-7F86-86C0-9DD5-5C67F0E680CA}"/>
            </a:ext>
          </a:extLst>
        </p:cNvPr>
        <p:cNvGrpSpPr/>
        <p:nvPr/>
      </p:nvGrpSpPr>
      <p:grpSpPr>
        <a:xfrm>
          <a:off x="0" y="0"/>
          <a:ext cx="0" cy="0"/>
          <a:chOff x="0" y="0"/>
          <a:chExt cx="0" cy="0"/>
        </a:xfrm>
      </p:grpSpPr>
      <p:pic>
        <p:nvPicPr>
          <p:cNvPr id="2" name="Video 3" descr="Pink And Blue Light Explosion">
            <a:extLst>
              <a:ext uri="{FF2B5EF4-FFF2-40B4-BE49-F238E27FC236}">
                <a16:creationId xmlns:a16="http://schemas.microsoft.com/office/drawing/2014/main" id="{13C15367-1BFD-0955-AD82-49356A10660C}"/>
              </a:ext>
            </a:extLst>
          </p:cNvPr>
          <p:cNvPicPr>
            <a:picLocks noChangeAspect="1"/>
          </p:cNvPicPr>
          <p:nvPr>
            <a:videoFile r:link="rId1"/>
            <p:extLst>
              <p:ext uri="{DAA4B4D4-6D71-4841-9C94-3DE7FCFB9230}">
                <p14:media xmlns:p14="http://schemas.microsoft.com/office/powerpoint/2010/main" r:embed="rId2">
                  <p14:trim st="5341" end="4501.1666"/>
                </p14:media>
              </p:ext>
            </p:extLst>
          </p:nvPr>
        </p:nvPicPr>
        <p:blipFill>
          <a:blip r:embed="rId7"/>
          <a:srcRect t="284" r="-1" b="-1"/>
          <a:stretch>
            <a:fillRect/>
          </a:stretch>
        </p:blipFill>
        <p:spPr>
          <a:xfrm>
            <a:off x="20" y="10"/>
            <a:ext cx="17084726" cy="9610160"/>
          </a:xfrm>
          <a:prstGeom prst="rect">
            <a:avLst/>
          </a:prstGeom>
        </p:spPr>
      </p:pic>
      <p:pic>
        <p:nvPicPr>
          <p:cNvPr id="5" name="Picture 4">
            <a:extLst>
              <a:ext uri="{FF2B5EF4-FFF2-40B4-BE49-F238E27FC236}">
                <a16:creationId xmlns:a16="http://schemas.microsoft.com/office/drawing/2014/main" id="{D400EC77-28E2-6627-29C4-22C3E9B4099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511" y="1451906"/>
            <a:ext cx="3954185" cy="3954185"/>
          </a:xfrm>
          <a:prstGeom prst="rect">
            <a:avLst/>
          </a:prstGeom>
        </p:spPr>
      </p:pic>
      <p:pic>
        <p:nvPicPr>
          <p:cNvPr id="7" name="Picture 6" descr="A logo with a white bird&#10;&#10;AI-generated content may be incorrect.">
            <a:extLst>
              <a:ext uri="{FF2B5EF4-FFF2-40B4-BE49-F238E27FC236}">
                <a16:creationId xmlns:a16="http://schemas.microsoft.com/office/drawing/2014/main" id="{C241A0AA-AE30-E7CB-4E34-F1AC70C05AE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42383" y="1776410"/>
            <a:ext cx="3305175" cy="3305175"/>
          </a:xfrm>
          <a:prstGeom prst="rect">
            <a:avLst/>
          </a:prstGeom>
        </p:spPr>
      </p:pic>
      <p:pic>
        <p:nvPicPr>
          <p:cNvPr id="3" name="344530b2-d771-49df-94a2-b6bcc06f5a6b">
            <a:hlinkClick r:id="" action="ppaction://media"/>
            <a:extLst>
              <a:ext uri="{FF2B5EF4-FFF2-40B4-BE49-F238E27FC236}">
                <a16:creationId xmlns:a16="http://schemas.microsoft.com/office/drawing/2014/main" id="{0584E8FD-1D33-D6B8-D441-BA77147DED59}"/>
              </a:ext>
            </a:extLst>
          </p:cNvPr>
          <p:cNvPicPr>
            <a:picLocks noChangeAspect="1"/>
          </p:cNvPicPr>
          <p:nvPr>
            <a:videoFile r:link="rId4"/>
            <p:extLst>
              <p:ext uri="{DAA4B4D4-6D71-4841-9C94-3DE7FCFB9230}">
                <p14:media xmlns:p14="http://schemas.microsoft.com/office/powerpoint/2010/main" r:embed="rId3"/>
              </p:ext>
            </p:extLst>
          </p:nvPr>
        </p:nvPicPr>
        <p:blipFill>
          <a:blip r:embed="rId10"/>
          <a:stretch>
            <a:fillRect/>
          </a:stretch>
        </p:blipFill>
        <p:spPr>
          <a:xfrm>
            <a:off x="4167187" y="0"/>
            <a:ext cx="3857625" cy="6858000"/>
          </a:xfrm>
          <a:prstGeom prst="rect">
            <a:avLst/>
          </a:prstGeom>
        </p:spPr>
      </p:pic>
    </p:spTree>
    <p:extLst>
      <p:ext uri="{BB962C8B-B14F-4D97-AF65-F5344CB8AC3E}">
        <p14:creationId xmlns:p14="http://schemas.microsoft.com/office/powerpoint/2010/main" val="11929579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208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mute="1">
                <p:cTn id="16" repeatCount="indefinite" fill="hold" display="0">
                  <p:stCondLst>
                    <p:cond delay="indefinite"/>
                  </p:stCondLst>
                </p:cTn>
                <p:tgtEl>
                  <p:spTgt spid="2"/>
                </p:tgtEl>
              </p:cMediaNode>
            </p:video>
            <p:seq concurrent="1" nextAc="seek">
              <p:cTn id="17" restart="whenNotActive" fill="hold" evtFilter="cancelBubble" nodeType="interactiveSeq">
                <p:stCondLst>
                  <p:cond evt="onClick" delay="0">
                    <p:tgtEl>
                      <p:spTgt spid="3"/>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3"/>
                                        </p:tgtEl>
                                      </p:cBhvr>
                                    </p:cmd>
                                  </p:childTnLst>
                                </p:cTn>
                              </p:par>
                            </p:childTnLst>
                          </p:cTn>
                        </p:par>
                      </p:childTnLst>
                    </p:cTn>
                  </p:par>
                </p:childTnLst>
              </p:cTn>
              <p:nextCondLst>
                <p:cond evt="onClick" delay="0">
                  <p:tgtEl>
                    <p:spTgt spid="3"/>
                  </p:tgtEl>
                </p:cond>
              </p:nextCondLst>
            </p:seq>
            <p:video>
              <p:cMediaNode vol="80000">
                <p:cTn id="22" fill="hold" display="0">
                  <p:stCondLst>
                    <p:cond delay="indefinite"/>
                  </p:stCondLst>
                </p:cTn>
                <p:tgtEl>
                  <p:spTgt spid="3"/>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BE946-6A4A-4C01-E845-7ACDAA64771C}"/>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D934ED08-816B-78F5-22E9-F6EEAE8B6879}"/>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7084726" cy="9610160"/>
          </a:xfrm>
          <a:prstGeom prst="rect">
            <a:avLst/>
          </a:prstGeom>
        </p:spPr>
      </p:pic>
      <p:pic>
        <p:nvPicPr>
          <p:cNvPr id="8" name="Picture 7" descr="A person lying on a mat in front of a wall with wires and equipment&#10;&#10;AI-generated content may be incorrect.">
            <a:extLst>
              <a:ext uri="{FF2B5EF4-FFF2-40B4-BE49-F238E27FC236}">
                <a16:creationId xmlns:a16="http://schemas.microsoft.com/office/drawing/2014/main" id="{30F5C388-4DFA-6218-C63E-A2D0142739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6036" y="-20"/>
            <a:ext cx="5143500" cy="6858000"/>
          </a:xfrm>
          <a:prstGeom prst="rect">
            <a:avLst/>
          </a:prstGeom>
        </p:spPr>
      </p:pic>
      <p:pic>
        <p:nvPicPr>
          <p:cNvPr id="10" name="Picture 9" descr="A person standing on a ladder in a tent&#10;&#10;AI-generated content may be incorrect.">
            <a:extLst>
              <a:ext uri="{FF2B5EF4-FFF2-40B4-BE49-F238E27FC236}">
                <a16:creationId xmlns:a16="http://schemas.microsoft.com/office/drawing/2014/main" id="{C69140A1-8D10-C8E9-E4B5-229C21237AF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07438" y="0"/>
            <a:ext cx="5143500" cy="6858000"/>
          </a:xfrm>
          <a:prstGeom prst="rect">
            <a:avLst/>
          </a:prstGeom>
        </p:spPr>
      </p:pic>
      <p:pic>
        <p:nvPicPr>
          <p:cNvPr id="12" name="Picture 11" descr="A group of men on a stage&#10;&#10;AI-generated content may be incorrect.">
            <a:extLst>
              <a:ext uri="{FF2B5EF4-FFF2-40B4-BE49-F238E27FC236}">
                <a16:creationId xmlns:a16="http://schemas.microsoft.com/office/drawing/2014/main" id="{5CA002E9-4CC6-8B97-B46D-2FFD13F5E338}"/>
              </a:ext>
            </a:extLst>
          </p:cNvPr>
          <p:cNvPicPr>
            <a:picLocks noChangeAspect="1"/>
          </p:cNvPicPr>
          <p:nvPr/>
        </p:nvPicPr>
        <p:blipFill>
          <a:blip r:embed="rId8">
            <a:extLst>
              <a:ext uri="{28A0092B-C50C-407E-A947-70E740481C1C}">
                <a14:useLocalDpi xmlns:a14="http://schemas.microsoft.com/office/drawing/2010/main" val="0"/>
              </a:ext>
            </a:extLst>
          </a:blip>
          <a:srcRect l="13831" r="13470" b="16927"/>
          <a:stretch>
            <a:fillRect/>
          </a:stretch>
        </p:blipFill>
        <p:spPr>
          <a:xfrm>
            <a:off x="3845401" y="-10"/>
            <a:ext cx="4501198" cy="6857990"/>
          </a:xfrm>
          <a:prstGeom prst="rect">
            <a:avLst/>
          </a:prstGeom>
        </p:spPr>
      </p:pic>
    </p:spTree>
    <p:extLst>
      <p:ext uri="{BB962C8B-B14F-4D97-AF65-F5344CB8AC3E}">
        <p14:creationId xmlns:p14="http://schemas.microsoft.com/office/powerpoint/2010/main" val="15528351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50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par>
                                <p:cTn id="15" presetID="10" presetClass="entr" presetSubtype="0" fill="hold" nodeType="withEffect">
                                  <p:stCondLst>
                                    <p:cond delay="125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mute="1">
                <p:cTn id="23" repeatCount="indefinite" fill="hold" display="0">
                  <p:stCondLst>
                    <p:cond delay="indefinite"/>
                  </p:stCondLst>
                </p:cTn>
                <p:tgtEl>
                  <p:spTgt spid="4"/>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BE946-6A4A-4C01-E845-7ACDAA64771C}"/>
            </a:ext>
          </a:extLst>
        </p:cNvPr>
        <p:cNvGrpSpPr/>
        <p:nvPr/>
      </p:nvGrpSpPr>
      <p:grpSpPr>
        <a:xfrm>
          <a:off x="0" y="0"/>
          <a:ext cx="0" cy="0"/>
          <a:chOff x="0" y="0"/>
          <a:chExt cx="0" cy="0"/>
        </a:xfrm>
      </p:grpSpPr>
      <p:pic>
        <p:nvPicPr>
          <p:cNvPr id="4" name="Video 3" descr="Pink And Blue Light Explosion">
            <a:extLst>
              <a:ext uri="{FF2B5EF4-FFF2-40B4-BE49-F238E27FC236}">
                <a16:creationId xmlns:a16="http://schemas.microsoft.com/office/drawing/2014/main" id="{D934ED08-816B-78F5-22E9-F6EEAE8B6879}"/>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20" y="10"/>
            <a:ext cx="17084726" cy="9610160"/>
          </a:xfrm>
          <a:prstGeom prst="rect">
            <a:avLst/>
          </a:prstGeom>
        </p:spPr>
      </p:pic>
      <p:pic>
        <p:nvPicPr>
          <p:cNvPr id="2" name="Picture 1">
            <a:extLst>
              <a:ext uri="{FF2B5EF4-FFF2-40B4-BE49-F238E27FC236}">
                <a16:creationId xmlns:a16="http://schemas.microsoft.com/office/drawing/2014/main" id="{5CDA7CDA-921A-2036-1BFF-D9A311562500}"/>
              </a:ext>
            </a:extLst>
          </p:cNvPr>
          <p:cNvPicPr>
            <a:picLocks noChangeAspect="1"/>
          </p:cNvPicPr>
          <p:nvPr/>
        </p:nvPicPr>
        <p:blipFill>
          <a:blip r:embed="rId6"/>
          <a:stretch>
            <a:fillRect/>
          </a:stretch>
        </p:blipFill>
        <p:spPr>
          <a:xfrm>
            <a:off x="0" y="0"/>
            <a:ext cx="12192000" cy="7802880"/>
          </a:xfrm>
          <a:prstGeom prst="rect">
            <a:avLst/>
          </a:prstGeom>
        </p:spPr>
      </p:pic>
    </p:spTree>
    <p:extLst>
      <p:ext uri="{BB962C8B-B14F-4D97-AF65-F5344CB8AC3E}">
        <p14:creationId xmlns:p14="http://schemas.microsoft.com/office/powerpoint/2010/main" val="32234953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12380</TotalTime>
  <Words>1111</Words>
  <Application>Microsoft Office PowerPoint</Application>
  <PresentationFormat>Widescreen</PresentationFormat>
  <Paragraphs>70</Paragraphs>
  <Slides>23</Slides>
  <Notes>23</Notes>
  <HiddenSlides>0</HiddenSlides>
  <MMClips>34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Arial</vt:lpstr>
      <vt:lpstr>Neue Haas Grotesk Text Pro</vt:lpstr>
      <vt:lpstr>Wingdings</vt:lpstr>
      <vt:lpstr>VanillaVTI</vt:lpstr>
      <vt:lpstr>The Fried Fly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Tyran Lewis</dc:creator>
  <cp:lastModifiedBy>Danika Godfrey-Potter</cp:lastModifiedBy>
  <cp:revision>21</cp:revision>
  <dcterms:created xsi:type="dcterms:W3CDTF">2025-10-21T02:11:23Z</dcterms:created>
  <dcterms:modified xsi:type="dcterms:W3CDTF">2025-11-04T03:56:28Z</dcterms:modified>
</cp:coreProperties>
</file>