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14"/>
  </p:notesMasterIdLst>
  <p:sldIdLst>
    <p:sldId id="356" r:id="rId5"/>
    <p:sldId id="351" r:id="rId6"/>
    <p:sldId id="257" r:id="rId7"/>
    <p:sldId id="350" r:id="rId8"/>
    <p:sldId id="284" r:id="rId9"/>
    <p:sldId id="285" r:id="rId10"/>
    <p:sldId id="354" r:id="rId11"/>
    <p:sldId id="344" r:id="rId12"/>
    <p:sldId id="34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EFF7"/>
    <a:srgbClr val="D0D1D9"/>
    <a:srgbClr val="F6F9FF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34" autoAdjust="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>
        <p:guide pos="3840"/>
        <p:guide orient="horz" pos="2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86365-1DE3-4206-8631-568DB8EFC2CA}" type="datetimeFigureOut">
              <a:rPr lang="en-US" smtClean="0"/>
              <a:t>11/4/2025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E557C-9E66-43F1-9F87-179A985BA4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1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E557C-9E66-43F1-9F87-179A985BA47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31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F9512BDE-EEA0-404B-8D45-8AA93D61DABC}"/>
              </a:ext>
            </a:extLst>
          </p:cNvPr>
          <p:cNvSpPr/>
          <p:nvPr userDrawn="1"/>
        </p:nvSpPr>
        <p:spPr>
          <a:xfrm flipH="1">
            <a:off x="-1" y="4450188"/>
            <a:ext cx="12192000" cy="240781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E1223535-0F2F-6340-80B9-0B5D9364A13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cap="all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358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43884"/>
            <a:ext cx="10058400" cy="3760891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128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2407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id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202A34A5-A029-A246-82C6-D288185EB396}"/>
              </a:ext>
            </a:extLst>
          </p:cNvPr>
          <p:cNvSpPr/>
          <p:nvPr userDrawn="1"/>
        </p:nvSpPr>
        <p:spPr>
          <a:xfrm flipH="1">
            <a:off x="0" y="0"/>
            <a:ext cx="3351057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2773E1D8-C87F-EE46-8284-575DCA498E8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97280" y="2459736"/>
            <a:ext cx="9912096" cy="376089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 dirty="0"/>
              <a:t>Click to add video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429A40D-770E-C144-A5B5-6A4442C0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1"/>
            <a:ext cx="10058400" cy="128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4583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35FB147F-5DC4-B24C-B8CB-D3DA74290381}"/>
              </a:ext>
            </a:extLst>
          </p:cNvPr>
          <p:cNvSpPr/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A400A9BD-AA60-E24D-9FC2-722758C8C933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B9308E97-4F89-394E-856A-5B4EFCB2E7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279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A50BECA0-8817-964B-AEDB-A45669684C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9186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F399F4D-B67A-4C4B-BCF3-36FE110603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093" y="2163331"/>
            <a:ext cx="2919413" cy="2919413"/>
          </a:xfrm>
          <a:solidFill>
            <a:srgbClr val="EDEFF7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8305C84-E25F-EC49-8F2B-4C0181FD3A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A57A1FCE-E6BF-3747-9D43-42DBA6656EC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666773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5B4B74C8-96E7-684F-91B9-8CE56CD10F1E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236267" y="5257321"/>
            <a:ext cx="2919413" cy="583534"/>
          </a:xfr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Name Goes Here</a:t>
            </a: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D522564E-B348-544F-A8E5-CFCAFA48B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1268337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89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05BFC727-5650-B049-AA2A-2511C08FB35B}"/>
              </a:ext>
            </a:extLst>
          </p:cNvPr>
          <p:cNvSpPr/>
          <p:nvPr userDrawn="1"/>
        </p:nvSpPr>
        <p:spPr>
          <a:xfrm flipH="1">
            <a:off x="0" y="0"/>
            <a:ext cx="1195754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E700C598-C823-744D-BE16-5114B7625057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BED569-C9C5-8F4D-A42A-ED4914579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4550" y="633875"/>
            <a:ext cx="5632450" cy="5591175"/>
          </a:xfr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ACB6E588-2EB7-9A41-A93A-7757596EF9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942870"/>
            <a:ext cx="4157296" cy="1292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US" noProof="0" dirty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6C0FE70-F6BB-3D40-AD3C-E704CABE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281657"/>
            <a:ext cx="4157296" cy="3633471"/>
          </a:xfrm>
        </p:spPr>
        <p:txBody>
          <a:bodyPr>
            <a:normAutofit/>
          </a:bodyPr>
          <a:lstStyle>
            <a:lvl1pPr marL="0" indent="0">
              <a:buClr>
                <a:schemeClr val="tx1"/>
              </a:buClr>
              <a:buNone/>
              <a:defRPr sz="1600">
                <a:solidFill>
                  <a:schemeClr val="tx1"/>
                </a:solidFill>
              </a:defRPr>
            </a:lvl1pPr>
            <a:lvl2pPr marL="201168" indent="0">
              <a:buClr>
                <a:schemeClr val="tx1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2pPr>
            <a:lvl3pPr marL="38404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3pPr>
            <a:lvl4pPr marL="56692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4pPr>
            <a:lvl5pPr marL="749808" indent="0">
              <a:buClr>
                <a:schemeClr val="tx1"/>
              </a:buClr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01714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11/4/2025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0AB10FFC-D586-994D-8D3D-F4042255CB72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C7B0C08A-E831-D242-B2CE-2DEB004F982F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5C2191-88F7-4148-96FD-E129F707E038}"/>
              </a:ext>
            </a:extLst>
          </p:cNvPr>
          <p:cNvCxnSpPr/>
          <p:nvPr userDrawn="1"/>
        </p:nvCxnSpPr>
        <p:spPr>
          <a:xfrm>
            <a:off x="6818393" y="999565"/>
            <a:ext cx="0" cy="4858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1FB2196-E251-5A40-86F7-6092CEBFA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5460992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 cap="all" baseline="0"/>
            </a:lvl1pPr>
          </a:lstStyle>
          <a:p>
            <a:r>
              <a:rPr lang="en-US" noProof="0" dirty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ACD1B-0D9C-A547-98A0-D66C341D3D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540794" y="831286"/>
            <a:ext cx="4016206" cy="51954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buClr>
                <a:schemeClr val="tx1"/>
              </a:buClr>
              <a:buFont typeface="+mj-lt"/>
              <a:buAutoNum type="arabicPeriod"/>
              <a:defRPr sz="1400"/>
            </a:lvl2pPr>
            <a:lvl3pPr marL="612648" indent="-228600">
              <a:buClr>
                <a:schemeClr val="tx1"/>
              </a:buClr>
              <a:buFont typeface="+mj-lt"/>
              <a:buAutoNum type="arabicPeriod"/>
              <a:defRPr sz="1100"/>
            </a:lvl3pPr>
            <a:lvl4pPr marL="795528" indent="-228600">
              <a:buClr>
                <a:schemeClr val="tx1"/>
              </a:buClr>
              <a:buFont typeface="+mj-lt"/>
              <a:buAutoNum type="arabicPeriod"/>
              <a:defRPr sz="1100"/>
            </a:lvl4pPr>
            <a:lvl5pPr marL="978408" indent="-228600">
              <a:buClr>
                <a:schemeClr val="tx1"/>
              </a:buClr>
              <a:buFont typeface="+mj-lt"/>
              <a:buAutoNum type="arabicPeriod"/>
              <a:defRPr sz="1100"/>
            </a:lvl5pPr>
          </a:lstStyle>
          <a:p>
            <a:pPr lvl="0"/>
            <a:r>
              <a:rPr lang="en-US" noProof="0" dirty="0"/>
              <a:t>Quote Goes Here</a:t>
            </a:r>
          </a:p>
        </p:txBody>
      </p:sp>
    </p:spTree>
    <p:extLst>
      <p:ext uri="{BB962C8B-B14F-4D97-AF65-F5344CB8AC3E}">
        <p14:creationId xmlns:p14="http://schemas.microsoft.com/office/powerpoint/2010/main" val="418493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noProof="0" smtClean="0"/>
              <a:t>11/4/2025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AA314B25-B4AF-394E-BBDA-7E6BAD315F39}"/>
              </a:ext>
            </a:extLst>
          </p:cNvPr>
          <p:cNvSpPr/>
          <p:nvPr userDrawn="1"/>
        </p:nvSpPr>
        <p:spPr>
          <a:xfrm>
            <a:off x="3351057" y="0"/>
            <a:ext cx="8840943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37575EF-0D14-6140-A91B-260C9C9DFE41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2544261-8049-494B-A93D-BDFF1BB84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3135207"/>
            <a:ext cx="4886854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cap="all" baseline="0"/>
            </a:lvl1pPr>
          </a:lstStyle>
          <a:p>
            <a:r>
              <a:rPr lang="en-US" noProof="0"/>
              <a:t>Title goes here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214786D-83EE-814C-A5E4-D0EC7D29D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75829" y="633875"/>
            <a:ext cx="5981171" cy="5590250"/>
          </a:xfrm>
        </p:spPr>
        <p:txBody>
          <a:bodyPr anchor="ctr">
            <a:normAutofit/>
          </a:bodyPr>
          <a:lstStyle>
            <a:lvl1pPr marL="342900" indent="-3429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  <a:lvl2pPr marL="544068" indent="-3429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2pPr>
            <a:lvl3pPr marL="61264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79552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978408" indent="-228600">
              <a:lnSpc>
                <a:spcPts val="2000"/>
              </a:lnSpc>
              <a:buClr>
                <a:schemeClr val="tx1"/>
              </a:buClr>
              <a:buFont typeface="+mj-lt"/>
              <a:buAutoNum type="arabicPeriod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918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2E148DD3-DD87-154B-80B4-2421965D3C83}"/>
              </a:ext>
            </a:extLst>
          </p:cNvPr>
          <p:cNvSpPr/>
          <p:nvPr userDrawn="1"/>
        </p:nvSpPr>
        <p:spPr>
          <a:xfrm>
            <a:off x="1" y="1714500"/>
            <a:ext cx="12192000" cy="3429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742E4732-0E8F-7B46-BD08-0F2EE0DA8786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73F81A-7260-5C4F-A7FF-CA2CC731B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3870" y="1283833"/>
            <a:ext cx="571181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CD13CD4-3E4F-2E41-ACF4-2446257D2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3870" y="2286000"/>
            <a:ext cx="5711810" cy="363016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8E69886-8907-DB47-87C2-0621AF156D9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5170" y="630936"/>
            <a:ext cx="4589130" cy="5586984"/>
          </a:xfrm>
          <a:solidFill>
            <a:srgbClr val="EDEFF7"/>
          </a:solidFill>
        </p:spPr>
        <p:txBody>
          <a:bodyPr>
            <a:normAutofit/>
          </a:bodyPr>
          <a:lstStyle>
            <a:lvl1pPr>
              <a:buClr>
                <a:schemeClr val="tx1"/>
              </a:buClr>
              <a:defRPr sz="1600">
                <a:solidFill>
                  <a:schemeClr val="tx1"/>
                </a:solidFill>
              </a:defRPr>
            </a:lvl1pPr>
            <a:lvl2pPr marL="384048" indent="-182880"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56692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3pPr>
            <a:lvl4pPr marL="74980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4pPr>
            <a:lvl5pPr marL="932688" indent="-182880">
              <a:buClr>
                <a:schemeClr val="tx1"/>
              </a:buClr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6310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9C88DF2D-0421-A94C-82C1-867E1E5E4907}"/>
              </a:ext>
            </a:extLst>
          </p:cNvPr>
          <p:cNvSpPr/>
          <p:nvPr userDrawn="1"/>
        </p:nvSpPr>
        <p:spPr>
          <a:xfrm>
            <a:off x="10993582" y="0"/>
            <a:ext cx="1198418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10" name="Rectangle">
            <a:extLst>
              <a:ext uri="{FF2B5EF4-FFF2-40B4-BE49-F238E27FC236}">
                <a16:creationId xmlns:a16="http://schemas.microsoft.com/office/drawing/2014/main" id="{334D05A3-7A20-9447-8D39-F2980D85413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634999" y="3927894"/>
            <a:ext cx="10922000" cy="2326856"/>
          </a:xfrm>
          <a:prstGeom prst="rect">
            <a:avLst/>
          </a:prstGeom>
          <a:solidFill>
            <a:srgbClr val="F6F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5001" y="630936"/>
            <a:ext cx="10921998" cy="3294019"/>
          </a:xfrm>
          <a:solidFill>
            <a:schemeClr val="bg1"/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298078"/>
            <a:ext cx="10113645" cy="743682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213716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38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1552108B-1F90-0044-A7D4-0956E919F29A}"/>
              </a:ext>
            </a:extLst>
          </p:cNvPr>
          <p:cNvSpPr/>
          <p:nvPr userDrawn="1"/>
        </p:nvSpPr>
        <p:spPr>
          <a:xfrm>
            <a:off x="635000" y="633875"/>
            <a:ext cx="10922000" cy="5590250"/>
          </a:xfrm>
          <a:prstGeom prst="rect">
            <a:avLst/>
          </a:prstGeom>
          <a:solidFill>
            <a:srgbClr val="F6F9FF"/>
          </a:solidFill>
          <a:ln w="12700">
            <a:noFill/>
            <a:miter lim="400000"/>
          </a:ln>
          <a:effectLst>
            <a:outerShdw blurRad="254000" dist="25400" dir="2700000" rotWithShape="0">
              <a:srgbClr val="1F2125">
                <a:alpha val="15000"/>
              </a:srgbClr>
            </a:outerShdw>
          </a:effectLst>
        </p:spPr>
        <p:txBody>
          <a:bodyPr lIns="0" tIns="0" rIns="0" bIns="0" anchor="ctr"/>
          <a:lstStyle/>
          <a:p>
            <a:pPr>
              <a:defRPr sz="3200" b="0">
                <a:solidFill>
                  <a:srgbClr val="E8ECF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lang="en-US" sz="1600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942871"/>
            <a:ext cx="10058400" cy="58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noProof="0" smtClean="0"/>
              <a:t>11/4/2025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436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93" r:id="rId3"/>
    <p:sldLayoutId id="2147483688" r:id="rId4"/>
    <p:sldLayoutId id="2147483692" r:id="rId5"/>
    <p:sldLayoutId id="2147483691" r:id="rId6"/>
    <p:sldLayoutId id="2147483690" r:id="rId7"/>
    <p:sldLayoutId id="2147483689" r:id="rId8"/>
    <p:sldLayoutId id="214748368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7AEFB0-51F2-5449-996C-73382891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5179534" cy="3566160"/>
          </a:xfrm>
        </p:spPr>
        <p:txBody>
          <a:bodyPr anchor="b">
            <a:normAutofit/>
          </a:bodyPr>
          <a:lstStyle/>
          <a:p>
            <a:r>
              <a:rPr lang="en-US" sz="6000" dirty="0"/>
              <a:t>PowerPoint Party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F6D6CF-8D73-6643-A348-53AAE29FD1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Theme</a:t>
            </a:r>
          </a:p>
        </p:txBody>
      </p:sp>
      <p:pic>
        <p:nvPicPr>
          <p:cNvPr id="6" name="Content Placeholder 6" descr="giraffe with its head above clouds">
            <a:extLst>
              <a:ext uri="{FF2B5EF4-FFF2-40B4-BE49-F238E27FC236}">
                <a16:creationId xmlns:a16="http://schemas.microsoft.com/office/drawing/2014/main" id="{09C780CE-8C54-48A3-BDFB-269FD35E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74868" y="627147"/>
            <a:ext cx="4589005" cy="560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96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91F52C-47D7-432A-87D0-D88597D07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42871"/>
            <a:ext cx="10058400" cy="1289304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17D772-EB16-4FBD-9504-365672A15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2000"/>
              </a:lnSpc>
            </a:pPr>
            <a:r>
              <a:rPr lang="en-US" sz="1600" dirty="0"/>
              <a:t>Get festive with your friends, family, or co-workers with a PowerPoint party. The idea of a PowerPoint party to have everyone create and lead presentations based on the topic of their choice.  </a:t>
            </a:r>
          </a:p>
          <a:p>
            <a:pPr>
              <a:lnSpc>
                <a:spcPts val="2000"/>
              </a:lnSpc>
            </a:pPr>
            <a:r>
              <a:rPr lang="en-US" sz="1600" dirty="0"/>
              <a:t>Tips for creating your own PowerPoint party: </a:t>
            </a:r>
          </a:p>
          <a:p>
            <a:pPr lvl="1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Choose a theme or idea</a:t>
            </a:r>
            <a:r>
              <a:rPr lang="en-US" sz="1600" dirty="0"/>
              <a:t>: Are you super passionate about a TV show? Do you want to teach the group a new skill? Your presentation can be about anything you want. The goal is to be light-hearted, playful, and funny.   </a:t>
            </a:r>
          </a:p>
          <a:p>
            <a:pPr lvl="1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Create your slides</a:t>
            </a:r>
            <a:r>
              <a:rPr lang="en-US" sz="1600" dirty="0"/>
              <a:t>: Get creative! Feel free to experiment with text, pictures, animations, or anything you can find to tell your story.   </a:t>
            </a:r>
          </a:p>
          <a:p>
            <a:pPr lvl="1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Present your PowerPoint</a:t>
            </a:r>
            <a:r>
              <a:rPr lang="en-US" sz="1600" dirty="0"/>
              <a:t>: Show off your skills. Make it interactive. And remember to have fun.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78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5BA9AC8-EA60-644D-9DDA-B76203EA1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Choose a theme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E7591AD-81F4-2E45-AE36-F4DA40C190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lnSpc>
                <a:spcPts val="2000"/>
              </a:lnSpc>
              <a:buNone/>
            </a:pPr>
            <a:r>
              <a:rPr lang="en-US" dirty="0"/>
              <a:t>Your theme can be anything you want. Here are some examples to start:</a:t>
            </a:r>
          </a:p>
          <a:p>
            <a:pPr>
              <a:lnSpc>
                <a:spcPts val="2000"/>
              </a:lnSpc>
            </a:pPr>
            <a:r>
              <a:rPr lang="en-US" dirty="0"/>
              <a:t>Explain why [subject] is your favorite movie.</a:t>
            </a:r>
          </a:p>
          <a:p>
            <a:pPr>
              <a:lnSpc>
                <a:spcPts val="2000"/>
              </a:lnSpc>
            </a:pPr>
            <a:r>
              <a:rPr lang="en-US" dirty="0"/>
              <a:t>Teach about a famous person in history.</a:t>
            </a:r>
          </a:p>
          <a:p>
            <a:pPr>
              <a:lnSpc>
                <a:spcPts val="2000"/>
              </a:lnSpc>
            </a:pPr>
            <a:r>
              <a:rPr lang="en-US" dirty="0"/>
              <a:t>Introduce the group to your hidden talent.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9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E51183-D0D9-A74B-94F0-9EC0104A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308350" algn="l"/>
              </a:tabLs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Add a funny Quote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9ED1B1-6FE0-FA43-95C4-366DBD1F13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Calibri" panose="020F0502020204030204" pitchFamily="34" charset="0"/>
              <a:buNone/>
            </a:pPr>
            <a:r>
              <a:rPr lang="en-US" spc="200" dirty="0">
                <a:solidFill>
                  <a:schemeClr val="tx1"/>
                </a:solidFill>
              </a:rPr>
              <a:t>“QUOTES…</a:t>
            </a:r>
          </a:p>
        </p:txBody>
      </p:sp>
    </p:spTree>
    <p:extLst>
      <p:ext uri="{BB962C8B-B14F-4D97-AF65-F5344CB8AC3E}">
        <p14:creationId xmlns:p14="http://schemas.microsoft.com/office/powerpoint/2010/main" val="97197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00900CD-B943-934F-857F-30AA913FE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Your theme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A09EEBC-5E2C-D240-A5D6-6952B8392E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You can write about your theme here.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You can explain why you chose the theme.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The goal is to be light-hearted, playful, and funny</a:t>
            </a:r>
          </a:p>
        </p:txBody>
      </p:sp>
      <p:pic>
        <p:nvPicPr>
          <p:cNvPr id="27" name="Picture Placeholder 26" descr="whale hot air balloon carrying a small plane">
            <a:extLst>
              <a:ext uri="{FF2B5EF4-FFF2-40B4-BE49-F238E27FC236}">
                <a16:creationId xmlns:a16="http://schemas.microsoft.com/office/drawing/2014/main" id="{1E23C3D4-3265-654A-93D6-FE4FDACECE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5924550" y="1550455"/>
            <a:ext cx="5632449" cy="3758015"/>
          </a:xfrm>
        </p:spPr>
      </p:pic>
    </p:spTree>
    <p:extLst>
      <p:ext uri="{BB962C8B-B14F-4D97-AF65-F5344CB8AC3E}">
        <p14:creationId xmlns:p14="http://schemas.microsoft.com/office/powerpoint/2010/main" val="1255359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B6C6BD0-EDC9-7C44-A414-B66D25E34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42871"/>
            <a:ext cx="10058400" cy="1289304"/>
          </a:xfrm>
        </p:spPr>
        <p:txBody>
          <a:bodyPr/>
          <a:lstStyle/>
          <a:p>
            <a:r>
              <a:rPr lang="en-US" dirty="0"/>
              <a:t>Add Pictures</a:t>
            </a:r>
          </a:p>
        </p:txBody>
      </p:sp>
      <p:pic>
        <p:nvPicPr>
          <p:cNvPr id="10" name="Picture Placeholder 9" descr="sharks floating in the clouds">
            <a:extLst>
              <a:ext uri="{FF2B5EF4-FFF2-40B4-BE49-F238E27FC236}">
                <a16:creationId xmlns:a16="http://schemas.microsoft.com/office/drawing/2014/main" id="{C9163B70-15A1-4252-A29A-1D54315B746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1097279" y="2163331"/>
            <a:ext cx="2919413" cy="2919413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42B2560-FAA9-124F-AD83-8C8D48E03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Picture #1</a:t>
            </a:r>
          </a:p>
        </p:txBody>
      </p:sp>
      <p:sp>
        <p:nvSpPr>
          <p:cNvPr id="3" name="Picture Placeholder 2" descr="empty picture placeholder">
            <a:extLst>
              <a:ext uri="{FF2B5EF4-FFF2-40B4-BE49-F238E27FC236}">
                <a16:creationId xmlns:a16="http://schemas.microsoft.com/office/drawing/2014/main" id="{84A00354-97FE-4FC5-AFC1-BBA4A5B26E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B0FE939-6135-8846-B579-79F696C454ED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/>
              <a:t>Picture #2</a:t>
            </a:r>
          </a:p>
        </p:txBody>
      </p:sp>
      <p:sp>
        <p:nvSpPr>
          <p:cNvPr id="5" name="Picture Placeholder 4" descr="empty picture placeholder">
            <a:extLst>
              <a:ext uri="{FF2B5EF4-FFF2-40B4-BE49-F238E27FC236}">
                <a16:creationId xmlns:a16="http://schemas.microsoft.com/office/drawing/2014/main" id="{213224A7-CC8A-4E36-83AC-6D00FF2865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96C3DD2-045C-6945-B783-8067FCC3CDF9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/>
              <a:t>Picture #3</a:t>
            </a:r>
          </a:p>
        </p:txBody>
      </p:sp>
    </p:spTree>
    <p:extLst>
      <p:ext uri="{BB962C8B-B14F-4D97-AF65-F5344CB8AC3E}">
        <p14:creationId xmlns:p14="http://schemas.microsoft.com/office/powerpoint/2010/main" val="164038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59CD-1242-F149-AB16-9D02E7C8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3870" y="942871"/>
            <a:ext cx="5711810" cy="1289304"/>
          </a:xfrm>
        </p:spPr>
        <p:txBody>
          <a:bodyPr/>
          <a:lstStyle/>
          <a:p>
            <a:r>
              <a:rPr lang="en-US" dirty="0"/>
              <a:t>THEME INFO</a:t>
            </a:r>
          </a:p>
        </p:txBody>
      </p:sp>
      <p:pic>
        <p:nvPicPr>
          <p:cNvPr id="12" name="Content Placeholder 11" descr="horse with a unicorn horn">
            <a:extLst>
              <a:ext uri="{FF2B5EF4-FFF2-40B4-BE49-F238E27FC236}">
                <a16:creationId xmlns:a16="http://schemas.microsoft.com/office/drawing/2014/main" id="{D706CB74-85AE-44CE-A585-CEC5BBAAF4B7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rcRect/>
          <a:stretch/>
        </p:blipFill>
        <p:spPr>
          <a:xfrm>
            <a:off x="611497" y="630238"/>
            <a:ext cx="4576143" cy="5587999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97D95-D925-3641-A715-DB7630E98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3870" y="2286000"/>
            <a:ext cx="5711810" cy="36301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write about your theme 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explain why you chose the theme.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goal is to be light-hearted, playful, and funny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88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2E9F2-C620-4FC8-8F0A-A41F3E18E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Video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E413555-90DA-4F8E-95CF-45718528F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6" y="2462572"/>
            <a:ext cx="9912096" cy="3760891"/>
          </a:xfr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49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3100-3076-4726-B6E8-AE7CD2CCF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AEC0676-36E0-374F-8480-880FE68CC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ts val="2000"/>
              </a:lnSpc>
            </a:pPr>
            <a:r>
              <a:rPr lang="en-US" sz="1600" dirty="0"/>
              <a:t>Subtitle goes here</a:t>
            </a:r>
          </a:p>
        </p:txBody>
      </p:sp>
      <p:pic>
        <p:nvPicPr>
          <p:cNvPr id="6" name="Picture Placeholder 5" descr="room with 2 recliners and the back half of a zebra against the wall">
            <a:extLst>
              <a:ext uri="{FF2B5EF4-FFF2-40B4-BE49-F238E27FC236}">
                <a16:creationId xmlns:a16="http://schemas.microsoft.com/office/drawing/2014/main" id="{C0EB8F13-7357-4D3B-B94D-2D33E2BF192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/>
        </p:blipFill>
        <p:spPr>
          <a:xfrm>
            <a:off x="1753321" y="634723"/>
            <a:ext cx="8685357" cy="3293065"/>
          </a:xfrm>
        </p:spPr>
      </p:pic>
    </p:spTree>
    <p:extLst>
      <p:ext uri="{BB962C8B-B14F-4D97-AF65-F5344CB8AC3E}">
        <p14:creationId xmlns:p14="http://schemas.microsoft.com/office/powerpoint/2010/main" val="351221724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MONO">
      <a:dk1>
        <a:srgbClr val="000000"/>
      </a:dk1>
      <a:lt1>
        <a:srgbClr val="ECEEF7"/>
      </a:lt1>
      <a:dk2>
        <a:srgbClr val="000000"/>
      </a:dk2>
      <a:lt2>
        <a:srgbClr val="F5F8FF"/>
      </a:lt2>
      <a:accent1>
        <a:srgbClr val="ECEEF7"/>
      </a:accent1>
      <a:accent2>
        <a:srgbClr val="F5F8FF"/>
      </a:accent2>
      <a:accent3>
        <a:srgbClr val="A1A2A9"/>
      </a:accent3>
      <a:accent4>
        <a:srgbClr val="141514"/>
      </a:accent4>
      <a:accent5>
        <a:srgbClr val="000000"/>
      </a:accent5>
      <a:accent6>
        <a:srgbClr val="96969C"/>
      </a:accent6>
      <a:hlink>
        <a:srgbClr val="5F6063"/>
      </a:hlink>
      <a:folHlink>
        <a:srgbClr val="91919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Party_Win32_JB_v2" id="{38882D8F-135B-4B53-8430-4B694BF79376}" vid="{B574F3CD-D47E-461D-A68F-3273AD4105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6C458A-6CC1-4FEE-AC7F-D0ABFD0DD393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000AB2-1957-427C-B872-176ABC83E7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C74EDC3-6C87-4699-93BC-02BA54C8E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7902AF-9AD5-48A3-AD68-95C39B09F3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party</Template>
  <TotalTime>0</TotalTime>
  <Words>273</Words>
  <Application>Microsoft Office PowerPoint</Application>
  <PresentationFormat>Widescreen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RetrospectVTI</vt:lpstr>
      <vt:lpstr>PowerPoint Party</vt:lpstr>
      <vt:lpstr>Introduction</vt:lpstr>
      <vt:lpstr>Choose a theme</vt:lpstr>
      <vt:lpstr>Add a funny Quote</vt:lpstr>
      <vt:lpstr>about Your theme</vt:lpstr>
      <vt:lpstr>Add Pictures</vt:lpstr>
      <vt:lpstr>THEME INFO</vt:lpstr>
      <vt:lpstr>Add Video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Danika Godfrey-Potter</dc:creator>
  <cp:lastModifiedBy>Danika Godfrey-Potter</cp:lastModifiedBy>
  <cp:revision>1</cp:revision>
  <dcterms:created xsi:type="dcterms:W3CDTF">2025-11-04T04:00:45Z</dcterms:created>
  <dcterms:modified xsi:type="dcterms:W3CDTF">2025-11-04T04:01:23Z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