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4"/>
  </p:notesMasterIdLst>
  <p:sldIdLst>
    <p:sldId id="356" r:id="rId5"/>
    <p:sldId id="351" r:id="rId6"/>
    <p:sldId id="257" r:id="rId7"/>
    <p:sldId id="350" r:id="rId8"/>
    <p:sldId id="284" r:id="rId9"/>
    <p:sldId id="285" r:id="rId10"/>
    <p:sldId id="354" r:id="rId11"/>
    <p:sldId id="344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34" autoAdjust="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>
        <p:guide pos="3840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11/4/2025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11/4/2025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11/4/2025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179534" cy="3566160"/>
          </a:xfrm>
        </p:spPr>
        <p:txBody>
          <a:bodyPr anchor="b">
            <a:normAutofit/>
          </a:bodyPr>
          <a:lstStyle/>
          <a:p>
            <a:r>
              <a:rPr lang="en-US" sz="6000" dirty="0"/>
              <a:t>PowerPoint Party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pic>
        <p:nvPicPr>
          <p:cNvPr id="6" name="Content Placeholder 6" descr="giraffe with its head above clouds">
            <a:extLst>
              <a:ext uri="{FF2B5EF4-FFF2-40B4-BE49-F238E27FC236}">
                <a16:creationId xmlns:a16="http://schemas.microsoft.com/office/drawing/2014/main" id="{09C780CE-8C54-48A3-BDFB-269FD35E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4868" y="627147"/>
            <a:ext cx="4589005" cy="56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128930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1600" dirty="0"/>
              <a:t>Get festive with your friends, family, or co-workers with a PowerPoint party. The idea of a PowerPoint party to have everyone create and lead presentations based on the topic of their choice.  </a:t>
            </a:r>
          </a:p>
          <a:p>
            <a:pPr>
              <a:lnSpc>
                <a:spcPts val="2000"/>
              </a:lnSpc>
            </a:pPr>
            <a:r>
              <a:rPr lang="en-US" sz="1600" dirty="0"/>
              <a:t>Tips for creating your own PowerPoint party: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Choose a theme or idea</a:t>
            </a:r>
            <a:r>
              <a:rPr lang="en-US" sz="1600" dirty="0"/>
              <a:t>: Are you super passionate about a TV show? Do you want to teach the group a new skill? Your presentation can be about anything you want. The goal is to be light-hearted, playful, and funny.  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Create your slides</a:t>
            </a:r>
            <a:r>
              <a:rPr lang="en-US" sz="1600" dirty="0"/>
              <a:t>: Get creative! Feel free to experiment with text, pictures, animations, or anything you can find to tell your story.   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Present your PowerPoint</a:t>
            </a:r>
            <a:r>
              <a:rPr lang="en-US" sz="1600" dirty="0"/>
              <a:t>: Show off your skills. Make it interactive. And remember to have fun.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8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a theme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dirty="0"/>
              <a:t>Your theme can be anything you want. Here are some examples to start:</a:t>
            </a:r>
          </a:p>
          <a:p>
            <a:pPr>
              <a:lnSpc>
                <a:spcPts val="2000"/>
              </a:lnSpc>
            </a:pPr>
            <a:r>
              <a:rPr lang="en-US" dirty="0"/>
              <a:t>Explain why [subject] is your favorite movie.</a:t>
            </a:r>
          </a:p>
          <a:p>
            <a:pPr>
              <a:lnSpc>
                <a:spcPts val="2000"/>
              </a:lnSpc>
            </a:pPr>
            <a:r>
              <a:rPr lang="en-US" dirty="0"/>
              <a:t>Teach about a famous person in history.</a:t>
            </a:r>
          </a:p>
          <a:p>
            <a:pPr>
              <a:lnSpc>
                <a:spcPts val="2000"/>
              </a:lnSpc>
            </a:pPr>
            <a:r>
              <a:rPr lang="en-US" dirty="0"/>
              <a:t>Introduce the group to your hidden talent.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3083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a funny Quote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ED1B1-6FE0-FA43-95C4-366DBD1F1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pc="200" dirty="0">
                <a:solidFill>
                  <a:schemeClr val="tx1"/>
                </a:solidFill>
              </a:rPr>
              <a:t>“QUOTES…</a:t>
            </a:r>
          </a:p>
        </p:txBody>
      </p:sp>
    </p:spTree>
    <p:extLst>
      <p:ext uri="{BB962C8B-B14F-4D97-AF65-F5344CB8AC3E}">
        <p14:creationId xmlns:p14="http://schemas.microsoft.com/office/powerpoint/2010/main" val="97197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theme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write about your theme here.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explain why you chose the theme.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The goal is to be light-hearted, playful, and funny</a:t>
            </a:r>
          </a:p>
        </p:txBody>
      </p:sp>
      <p:pic>
        <p:nvPicPr>
          <p:cNvPr id="27" name="Picture Placeholder 26" descr="whale hot air balloon carrying a small plane">
            <a:extLst>
              <a:ext uri="{FF2B5EF4-FFF2-40B4-BE49-F238E27FC236}">
                <a16:creationId xmlns:a16="http://schemas.microsoft.com/office/drawing/2014/main" id="{1E23C3D4-3265-654A-93D6-FE4FDACEC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5924550" y="1550455"/>
            <a:ext cx="5632449" cy="3758015"/>
          </a:xfrm>
        </p:spPr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1289304"/>
          </a:xfrm>
        </p:spPr>
        <p:txBody>
          <a:bodyPr/>
          <a:lstStyle/>
          <a:p>
            <a:r>
              <a:rPr lang="en-US" dirty="0"/>
              <a:t>Add Pictures</a:t>
            </a:r>
          </a:p>
        </p:txBody>
      </p:sp>
      <p:pic>
        <p:nvPicPr>
          <p:cNvPr id="10" name="Picture Placeholder 9" descr="sharks floating in the clouds">
            <a:extLst>
              <a:ext uri="{FF2B5EF4-FFF2-40B4-BE49-F238E27FC236}">
                <a16:creationId xmlns:a16="http://schemas.microsoft.com/office/drawing/2014/main" id="{C9163B70-15A1-4252-A29A-1D54315B74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097279" y="2163331"/>
            <a:ext cx="2919413" cy="2919413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#1</a:t>
            </a:r>
          </a:p>
        </p:txBody>
      </p:sp>
      <p:sp>
        <p:nvSpPr>
          <p:cNvPr id="3" name="Picture Placeholder 2" descr="empty picture placeholder">
            <a:extLst>
              <a:ext uri="{FF2B5EF4-FFF2-40B4-BE49-F238E27FC236}">
                <a16:creationId xmlns:a16="http://schemas.microsoft.com/office/drawing/2014/main" id="{84A00354-97FE-4FC5-AFC1-BBA4A5B26E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Picture #2</a:t>
            </a:r>
          </a:p>
        </p:txBody>
      </p:sp>
      <p:sp>
        <p:nvSpPr>
          <p:cNvPr id="5" name="Picture Placeholder 4" descr="empty picture placeholder">
            <a:extLst>
              <a:ext uri="{FF2B5EF4-FFF2-40B4-BE49-F238E27FC236}">
                <a16:creationId xmlns:a16="http://schemas.microsoft.com/office/drawing/2014/main" id="{213224A7-CC8A-4E36-83AC-6D00FF286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Picture #3</a:t>
            </a:r>
          </a:p>
        </p:txBody>
      </p:sp>
    </p:spTree>
    <p:extLst>
      <p:ext uri="{BB962C8B-B14F-4D97-AF65-F5344CB8AC3E}">
        <p14:creationId xmlns:p14="http://schemas.microsoft.com/office/powerpoint/2010/main" val="16403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70" y="942871"/>
            <a:ext cx="5711810" cy="1289304"/>
          </a:xfrm>
        </p:spPr>
        <p:txBody>
          <a:bodyPr/>
          <a:lstStyle/>
          <a:p>
            <a:r>
              <a:rPr lang="en-US" dirty="0"/>
              <a:t>THEME INFO</a:t>
            </a:r>
          </a:p>
        </p:txBody>
      </p:sp>
      <p:pic>
        <p:nvPicPr>
          <p:cNvPr id="12" name="Content Placeholder 11" descr="horse with a unicorn horn">
            <a:extLst>
              <a:ext uri="{FF2B5EF4-FFF2-40B4-BE49-F238E27FC236}">
                <a16:creationId xmlns:a16="http://schemas.microsoft.com/office/drawing/2014/main" id="{D706CB74-85AE-44CE-A585-CEC5BBAAF4B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rcRect/>
          <a:stretch/>
        </p:blipFill>
        <p:spPr>
          <a:xfrm>
            <a:off x="611497" y="630238"/>
            <a:ext cx="4576143" cy="558799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write about your theme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explain why you chose the theme.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is to be light-hearted, playful, and funny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Video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E413555-90DA-4F8E-95CF-45718528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576" y="2462572"/>
            <a:ext cx="9912096" cy="3760891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9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EC0676-36E0-374F-8480-880FE68C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1600" dirty="0"/>
              <a:t>Subtitle goes here</a:t>
            </a:r>
          </a:p>
        </p:txBody>
      </p:sp>
      <p:pic>
        <p:nvPicPr>
          <p:cNvPr id="6" name="Picture Placeholder 5" descr="room with 2 recliners and the back half of a zebra against the wall">
            <a:extLst>
              <a:ext uri="{FF2B5EF4-FFF2-40B4-BE49-F238E27FC236}">
                <a16:creationId xmlns:a16="http://schemas.microsoft.com/office/drawing/2014/main" id="{C0EB8F13-7357-4D3B-B94D-2D33E2BF19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1753321" y="634723"/>
            <a:ext cx="8685357" cy="3293065"/>
          </a:xfrm>
        </p:spPr>
      </p:pic>
    </p:spTree>
    <p:extLst>
      <p:ext uri="{BB962C8B-B14F-4D97-AF65-F5344CB8AC3E}">
        <p14:creationId xmlns:p14="http://schemas.microsoft.com/office/powerpoint/2010/main" val="3512217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00AB2-1957-427C-B872-176ABC83E7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0</TotalTime>
  <Words>273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RetrospectVTI</vt:lpstr>
      <vt:lpstr>PowerPoint Party</vt:lpstr>
      <vt:lpstr>Introduction</vt:lpstr>
      <vt:lpstr>Choose a theme</vt:lpstr>
      <vt:lpstr>Add a funny Quote</vt:lpstr>
      <vt:lpstr>about Your theme</vt:lpstr>
      <vt:lpstr>Add Pictures</vt:lpstr>
      <vt:lpstr>THEME INFO</vt:lpstr>
      <vt:lpstr>Add Video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Danika Godfrey-Potter</dc:creator>
  <cp:lastModifiedBy>Danika Godfrey-Potter</cp:lastModifiedBy>
  <cp:revision>1</cp:revision>
  <dcterms:created xsi:type="dcterms:W3CDTF">2025-11-04T04:00:45Z</dcterms:created>
  <dcterms:modified xsi:type="dcterms:W3CDTF">2025-11-04T04:01:23Z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